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wmf" ContentType="image/x-wmf"/>
  <Default Extension="rels" ContentType="application/vnd.openxmlformats-package.relationships+xml"/>
  <Default Extension="xml" ContentType="application/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diagrams/quickStyle8.xml" ContentType="application/vnd.openxmlformats-officedocument.drawingml.diagramStyle+xml"/>
  <Override PartName="/ppt/diagrams/quickStyle9.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62" r:id="rId6"/>
    <p:sldId id="259" r:id="rId7"/>
    <p:sldId id="263" r:id="rId8"/>
    <p:sldId id="261"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0" d="100"/>
          <a:sy n="70" d="100"/>
        </p:scale>
        <p:origin x="-130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2C273-F9C2-4AB9-99CE-0EC058D7B6DF}" type="doc">
      <dgm:prSet loTypeId="urn:microsoft.com/office/officeart/2005/8/layout/venn2" loCatId="relationship" qsTypeId="urn:microsoft.com/office/officeart/2005/8/quickstyle/3d4" qsCatId="3D" csTypeId="urn:microsoft.com/office/officeart/2005/8/colors/accent3_4" csCatId="accent3" phldr="1"/>
      <dgm:spPr/>
      <dgm:t>
        <a:bodyPr/>
        <a:lstStyle/>
        <a:p>
          <a:endParaRPr lang="en-CA"/>
        </a:p>
      </dgm:t>
    </dgm:pt>
    <dgm:pt modelId="{73617DED-1503-46F7-A23B-AE85DF207075}">
      <dgm:prSet phldrT="[Text]" custT="1"/>
      <dgm:spPr/>
      <dgm:t>
        <a:bodyPr/>
        <a:lstStyle/>
        <a:p>
          <a:r>
            <a:rPr lang="en-CA" sz="1400" dirty="0" smtClean="0"/>
            <a:t>Hear information from Teacher</a:t>
          </a:r>
          <a:endParaRPr lang="en-CA" sz="1400" dirty="0"/>
        </a:p>
      </dgm:t>
    </dgm:pt>
    <dgm:pt modelId="{9E778BEC-EE38-411C-A9B9-BB78F5AF26F5}" type="parTrans" cxnId="{45B7D997-AF13-47EF-95BD-6F9072E44A34}">
      <dgm:prSet/>
      <dgm:spPr/>
      <dgm:t>
        <a:bodyPr/>
        <a:lstStyle/>
        <a:p>
          <a:endParaRPr lang="en-CA"/>
        </a:p>
      </dgm:t>
    </dgm:pt>
    <dgm:pt modelId="{29D8D2A5-3429-40A1-A09A-7212CAD38639}" type="sibTrans" cxnId="{45B7D997-AF13-47EF-95BD-6F9072E44A34}">
      <dgm:prSet/>
      <dgm:spPr/>
      <dgm:t>
        <a:bodyPr/>
        <a:lstStyle/>
        <a:p>
          <a:endParaRPr lang="en-CA"/>
        </a:p>
      </dgm:t>
    </dgm:pt>
    <dgm:pt modelId="{7DED0DB7-B5B2-4BBC-B493-2D76EB63C9F1}">
      <dgm:prSet phldrT="[Text]" custT="1"/>
      <dgm:spPr/>
      <dgm:t>
        <a:bodyPr/>
        <a:lstStyle/>
        <a:p>
          <a:r>
            <a:rPr lang="en-CA" sz="1400" dirty="0" smtClean="0"/>
            <a:t>Read information from a textbook</a:t>
          </a:r>
          <a:endParaRPr lang="en-CA" sz="1400" dirty="0"/>
        </a:p>
      </dgm:t>
    </dgm:pt>
    <dgm:pt modelId="{C893366D-D993-4625-916E-D8EEFF5274F9}" type="parTrans" cxnId="{A3B0C6E0-4D02-4122-B244-E2F506E45257}">
      <dgm:prSet/>
      <dgm:spPr/>
      <dgm:t>
        <a:bodyPr/>
        <a:lstStyle/>
        <a:p>
          <a:endParaRPr lang="en-CA"/>
        </a:p>
      </dgm:t>
    </dgm:pt>
    <dgm:pt modelId="{DC9DF965-CBF6-499A-8264-980916500EAB}" type="sibTrans" cxnId="{A3B0C6E0-4D02-4122-B244-E2F506E45257}">
      <dgm:prSet/>
      <dgm:spPr/>
      <dgm:t>
        <a:bodyPr/>
        <a:lstStyle/>
        <a:p>
          <a:endParaRPr lang="en-CA"/>
        </a:p>
      </dgm:t>
    </dgm:pt>
    <dgm:pt modelId="{A0EA6DAE-155C-4C93-8923-CE3384C0A1D2}">
      <dgm:prSet phldrT="[Text]" custT="1"/>
      <dgm:spPr/>
      <dgm:t>
        <a:bodyPr/>
        <a:lstStyle/>
        <a:p>
          <a:r>
            <a:rPr lang="en-CA" sz="1400" dirty="0" smtClean="0"/>
            <a:t>Look further into information that sparked an interest (more readings, discussions with peers, etc)</a:t>
          </a:r>
          <a:endParaRPr lang="en-CA" sz="1400" dirty="0"/>
        </a:p>
      </dgm:t>
    </dgm:pt>
    <dgm:pt modelId="{FDAFC69A-0008-48D2-8D6A-7383E95C43F8}" type="parTrans" cxnId="{1CAD13CC-80E1-45E9-9763-1679E25032C8}">
      <dgm:prSet/>
      <dgm:spPr/>
      <dgm:t>
        <a:bodyPr/>
        <a:lstStyle/>
        <a:p>
          <a:endParaRPr lang="en-CA"/>
        </a:p>
      </dgm:t>
    </dgm:pt>
    <dgm:pt modelId="{4C100125-4C15-4022-BEB5-32905E5BCD18}" type="sibTrans" cxnId="{1CAD13CC-80E1-45E9-9763-1679E25032C8}">
      <dgm:prSet/>
      <dgm:spPr/>
      <dgm:t>
        <a:bodyPr/>
        <a:lstStyle/>
        <a:p>
          <a:endParaRPr lang="en-CA"/>
        </a:p>
      </dgm:t>
    </dgm:pt>
    <dgm:pt modelId="{2DF1183E-438F-4E2D-87BD-E9820FA75220}">
      <dgm:prSet phldrT="[Text]" custT="1"/>
      <dgm:spPr/>
      <dgm:t>
        <a:bodyPr/>
        <a:lstStyle/>
        <a:p>
          <a:r>
            <a:rPr lang="en-CA" sz="1400" dirty="0" smtClean="0"/>
            <a:t>Create meaningful understandings of the information in a way that is relevant and personalized to the student</a:t>
          </a:r>
          <a:endParaRPr lang="en-CA" sz="1400" dirty="0"/>
        </a:p>
      </dgm:t>
    </dgm:pt>
    <dgm:pt modelId="{97B69352-0C2F-4B67-A851-F813CB0EBAA7}" type="parTrans" cxnId="{36DD6C2B-585B-4840-83D8-772B6004F17E}">
      <dgm:prSet/>
      <dgm:spPr/>
      <dgm:t>
        <a:bodyPr/>
        <a:lstStyle/>
        <a:p>
          <a:endParaRPr lang="en-CA"/>
        </a:p>
      </dgm:t>
    </dgm:pt>
    <dgm:pt modelId="{31402AA6-1C29-4692-B8AB-ABBDA710831C}" type="sibTrans" cxnId="{36DD6C2B-585B-4840-83D8-772B6004F17E}">
      <dgm:prSet/>
      <dgm:spPr/>
      <dgm:t>
        <a:bodyPr/>
        <a:lstStyle/>
        <a:p>
          <a:endParaRPr lang="en-CA"/>
        </a:p>
      </dgm:t>
    </dgm:pt>
    <dgm:pt modelId="{B6C488AA-87D8-43E7-B373-487B4B22FF99}" type="pres">
      <dgm:prSet presAssocID="{D362C273-F9C2-4AB9-99CE-0EC058D7B6DF}" presName="Name0" presStyleCnt="0">
        <dgm:presLayoutVars>
          <dgm:chMax val="7"/>
          <dgm:resizeHandles val="exact"/>
        </dgm:presLayoutVars>
      </dgm:prSet>
      <dgm:spPr/>
      <dgm:t>
        <a:bodyPr/>
        <a:lstStyle/>
        <a:p>
          <a:endParaRPr lang="en-CA"/>
        </a:p>
      </dgm:t>
    </dgm:pt>
    <dgm:pt modelId="{BA41BEF2-C22D-43CE-A01D-509A614A37E3}" type="pres">
      <dgm:prSet presAssocID="{D362C273-F9C2-4AB9-99CE-0EC058D7B6DF}" presName="comp1" presStyleCnt="0"/>
      <dgm:spPr/>
    </dgm:pt>
    <dgm:pt modelId="{BC3983DB-0E86-40A8-BE52-7AD074A0E7FA}" type="pres">
      <dgm:prSet presAssocID="{D362C273-F9C2-4AB9-99CE-0EC058D7B6DF}" presName="circle1" presStyleLbl="node1" presStyleIdx="0" presStyleCnt="4"/>
      <dgm:spPr/>
      <dgm:t>
        <a:bodyPr/>
        <a:lstStyle/>
        <a:p>
          <a:endParaRPr lang="en-CA"/>
        </a:p>
      </dgm:t>
    </dgm:pt>
    <dgm:pt modelId="{F2CF5E4E-BC04-4492-897E-84A4644DEA0A}" type="pres">
      <dgm:prSet presAssocID="{D362C273-F9C2-4AB9-99CE-0EC058D7B6DF}" presName="c1text" presStyleLbl="node1" presStyleIdx="0" presStyleCnt="4">
        <dgm:presLayoutVars>
          <dgm:bulletEnabled val="1"/>
        </dgm:presLayoutVars>
      </dgm:prSet>
      <dgm:spPr/>
      <dgm:t>
        <a:bodyPr/>
        <a:lstStyle/>
        <a:p>
          <a:endParaRPr lang="en-CA"/>
        </a:p>
      </dgm:t>
    </dgm:pt>
    <dgm:pt modelId="{3650474A-6157-4793-926A-98D7EE14D1DA}" type="pres">
      <dgm:prSet presAssocID="{D362C273-F9C2-4AB9-99CE-0EC058D7B6DF}" presName="comp2" presStyleCnt="0"/>
      <dgm:spPr/>
    </dgm:pt>
    <dgm:pt modelId="{381A87E4-355F-4C38-A5B9-A7B8C1573CAF}" type="pres">
      <dgm:prSet presAssocID="{D362C273-F9C2-4AB9-99CE-0EC058D7B6DF}" presName="circle2" presStyleLbl="node1" presStyleIdx="1" presStyleCnt="4"/>
      <dgm:spPr/>
      <dgm:t>
        <a:bodyPr/>
        <a:lstStyle/>
        <a:p>
          <a:endParaRPr lang="en-CA"/>
        </a:p>
      </dgm:t>
    </dgm:pt>
    <dgm:pt modelId="{E9861410-E399-4B84-B6B5-12C63EC73DF8}" type="pres">
      <dgm:prSet presAssocID="{D362C273-F9C2-4AB9-99CE-0EC058D7B6DF}" presName="c2text" presStyleLbl="node1" presStyleIdx="1" presStyleCnt="4">
        <dgm:presLayoutVars>
          <dgm:bulletEnabled val="1"/>
        </dgm:presLayoutVars>
      </dgm:prSet>
      <dgm:spPr/>
      <dgm:t>
        <a:bodyPr/>
        <a:lstStyle/>
        <a:p>
          <a:endParaRPr lang="en-CA"/>
        </a:p>
      </dgm:t>
    </dgm:pt>
    <dgm:pt modelId="{38BBC742-ECA2-4656-9B2A-A4B41B9A2E0F}" type="pres">
      <dgm:prSet presAssocID="{D362C273-F9C2-4AB9-99CE-0EC058D7B6DF}" presName="comp3" presStyleCnt="0"/>
      <dgm:spPr/>
    </dgm:pt>
    <dgm:pt modelId="{AFE50C6A-8132-4F7E-AE16-9A71C12FA48A}" type="pres">
      <dgm:prSet presAssocID="{D362C273-F9C2-4AB9-99CE-0EC058D7B6DF}" presName="circle3" presStyleLbl="node1" presStyleIdx="2" presStyleCnt="4"/>
      <dgm:spPr/>
      <dgm:t>
        <a:bodyPr/>
        <a:lstStyle/>
        <a:p>
          <a:endParaRPr lang="en-CA"/>
        </a:p>
      </dgm:t>
    </dgm:pt>
    <dgm:pt modelId="{BB4D7FBC-E36E-4139-93CF-3CC3ED07A41D}" type="pres">
      <dgm:prSet presAssocID="{D362C273-F9C2-4AB9-99CE-0EC058D7B6DF}" presName="c3text" presStyleLbl="node1" presStyleIdx="2" presStyleCnt="4">
        <dgm:presLayoutVars>
          <dgm:bulletEnabled val="1"/>
        </dgm:presLayoutVars>
      </dgm:prSet>
      <dgm:spPr/>
      <dgm:t>
        <a:bodyPr/>
        <a:lstStyle/>
        <a:p>
          <a:endParaRPr lang="en-CA"/>
        </a:p>
      </dgm:t>
    </dgm:pt>
    <dgm:pt modelId="{547AB703-9B27-4AC6-89AE-089CD5070C6D}" type="pres">
      <dgm:prSet presAssocID="{D362C273-F9C2-4AB9-99CE-0EC058D7B6DF}" presName="comp4" presStyleCnt="0"/>
      <dgm:spPr/>
    </dgm:pt>
    <dgm:pt modelId="{D45775F8-52F0-4A80-8A34-B95F2138A311}" type="pres">
      <dgm:prSet presAssocID="{D362C273-F9C2-4AB9-99CE-0EC058D7B6DF}" presName="circle4" presStyleLbl="node1" presStyleIdx="3" presStyleCnt="4"/>
      <dgm:spPr/>
      <dgm:t>
        <a:bodyPr/>
        <a:lstStyle/>
        <a:p>
          <a:endParaRPr lang="en-CA"/>
        </a:p>
      </dgm:t>
    </dgm:pt>
    <dgm:pt modelId="{14D03BD0-4B59-4DCB-AF1B-096D0C3970B3}" type="pres">
      <dgm:prSet presAssocID="{D362C273-F9C2-4AB9-99CE-0EC058D7B6DF}" presName="c4text" presStyleLbl="node1" presStyleIdx="3" presStyleCnt="4">
        <dgm:presLayoutVars>
          <dgm:bulletEnabled val="1"/>
        </dgm:presLayoutVars>
      </dgm:prSet>
      <dgm:spPr/>
      <dgm:t>
        <a:bodyPr/>
        <a:lstStyle/>
        <a:p>
          <a:endParaRPr lang="en-CA"/>
        </a:p>
      </dgm:t>
    </dgm:pt>
  </dgm:ptLst>
  <dgm:cxnLst>
    <dgm:cxn modelId="{40676DAD-4677-46A1-81C9-956587B89B74}" type="presOf" srcId="{73617DED-1503-46F7-A23B-AE85DF207075}" destId="{BC3983DB-0E86-40A8-BE52-7AD074A0E7FA}" srcOrd="0" destOrd="0" presId="urn:microsoft.com/office/officeart/2005/8/layout/venn2"/>
    <dgm:cxn modelId="{EBB1F3C2-A202-49B7-8CEE-6CFB2F55CC4B}" type="presOf" srcId="{2DF1183E-438F-4E2D-87BD-E9820FA75220}" destId="{14D03BD0-4B59-4DCB-AF1B-096D0C3970B3}" srcOrd="1" destOrd="0" presId="urn:microsoft.com/office/officeart/2005/8/layout/venn2"/>
    <dgm:cxn modelId="{71419CB5-25CD-43E0-95CE-3B5E9DB37572}" type="presOf" srcId="{73617DED-1503-46F7-A23B-AE85DF207075}" destId="{F2CF5E4E-BC04-4492-897E-84A4644DEA0A}" srcOrd="1" destOrd="0" presId="urn:microsoft.com/office/officeart/2005/8/layout/venn2"/>
    <dgm:cxn modelId="{0D2048BE-E945-4176-A252-3AA8D001FEBF}" type="presOf" srcId="{A0EA6DAE-155C-4C93-8923-CE3384C0A1D2}" destId="{BB4D7FBC-E36E-4139-93CF-3CC3ED07A41D}" srcOrd="1" destOrd="0" presId="urn:microsoft.com/office/officeart/2005/8/layout/venn2"/>
    <dgm:cxn modelId="{7AE6A9BD-A9EF-4ED7-B6EB-9FBC2BF630C6}" type="presOf" srcId="{A0EA6DAE-155C-4C93-8923-CE3384C0A1D2}" destId="{AFE50C6A-8132-4F7E-AE16-9A71C12FA48A}" srcOrd="0" destOrd="0" presId="urn:microsoft.com/office/officeart/2005/8/layout/venn2"/>
    <dgm:cxn modelId="{45B7D997-AF13-47EF-95BD-6F9072E44A34}" srcId="{D362C273-F9C2-4AB9-99CE-0EC058D7B6DF}" destId="{73617DED-1503-46F7-A23B-AE85DF207075}" srcOrd="0" destOrd="0" parTransId="{9E778BEC-EE38-411C-A9B9-BB78F5AF26F5}" sibTransId="{29D8D2A5-3429-40A1-A09A-7212CAD38639}"/>
    <dgm:cxn modelId="{244BF7F6-B7DE-4D6F-B70B-888D2B985997}" type="presOf" srcId="{2DF1183E-438F-4E2D-87BD-E9820FA75220}" destId="{D45775F8-52F0-4A80-8A34-B95F2138A311}" srcOrd="0" destOrd="0" presId="urn:microsoft.com/office/officeart/2005/8/layout/venn2"/>
    <dgm:cxn modelId="{A4C772D7-2648-43B7-AD56-D58833B5684F}" type="presOf" srcId="{D362C273-F9C2-4AB9-99CE-0EC058D7B6DF}" destId="{B6C488AA-87D8-43E7-B373-487B4B22FF99}" srcOrd="0" destOrd="0" presId="urn:microsoft.com/office/officeart/2005/8/layout/venn2"/>
    <dgm:cxn modelId="{0D01F8F6-0B37-49FE-A40F-E7EACEAE1E89}" type="presOf" srcId="{7DED0DB7-B5B2-4BBC-B493-2D76EB63C9F1}" destId="{E9861410-E399-4B84-B6B5-12C63EC73DF8}" srcOrd="1" destOrd="0" presId="urn:microsoft.com/office/officeart/2005/8/layout/venn2"/>
    <dgm:cxn modelId="{A3B0C6E0-4D02-4122-B244-E2F506E45257}" srcId="{D362C273-F9C2-4AB9-99CE-0EC058D7B6DF}" destId="{7DED0DB7-B5B2-4BBC-B493-2D76EB63C9F1}" srcOrd="1" destOrd="0" parTransId="{C893366D-D993-4625-916E-D8EEFF5274F9}" sibTransId="{DC9DF965-CBF6-499A-8264-980916500EAB}"/>
    <dgm:cxn modelId="{36DD6C2B-585B-4840-83D8-772B6004F17E}" srcId="{D362C273-F9C2-4AB9-99CE-0EC058D7B6DF}" destId="{2DF1183E-438F-4E2D-87BD-E9820FA75220}" srcOrd="3" destOrd="0" parTransId="{97B69352-0C2F-4B67-A851-F813CB0EBAA7}" sibTransId="{31402AA6-1C29-4692-B8AB-ABBDA710831C}"/>
    <dgm:cxn modelId="{B148DB64-A8B5-4383-9876-69E47763ECBF}" type="presOf" srcId="{7DED0DB7-B5B2-4BBC-B493-2D76EB63C9F1}" destId="{381A87E4-355F-4C38-A5B9-A7B8C1573CAF}" srcOrd="0" destOrd="0" presId="urn:microsoft.com/office/officeart/2005/8/layout/venn2"/>
    <dgm:cxn modelId="{1CAD13CC-80E1-45E9-9763-1679E25032C8}" srcId="{D362C273-F9C2-4AB9-99CE-0EC058D7B6DF}" destId="{A0EA6DAE-155C-4C93-8923-CE3384C0A1D2}" srcOrd="2" destOrd="0" parTransId="{FDAFC69A-0008-48D2-8D6A-7383E95C43F8}" sibTransId="{4C100125-4C15-4022-BEB5-32905E5BCD18}"/>
    <dgm:cxn modelId="{F0EC5A45-1080-430D-8220-01F758A82666}" type="presParOf" srcId="{B6C488AA-87D8-43E7-B373-487B4B22FF99}" destId="{BA41BEF2-C22D-43CE-A01D-509A614A37E3}" srcOrd="0" destOrd="0" presId="urn:microsoft.com/office/officeart/2005/8/layout/venn2"/>
    <dgm:cxn modelId="{09F6D70A-8DA1-4133-954F-1B231C4C497F}" type="presParOf" srcId="{BA41BEF2-C22D-43CE-A01D-509A614A37E3}" destId="{BC3983DB-0E86-40A8-BE52-7AD074A0E7FA}" srcOrd="0" destOrd="0" presId="urn:microsoft.com/office/officeart/2005/8/layout/venn2"/>
    <dgm:cxn modelId="{F61B8B76-8AB4-49EE-97D0-E0C1E28FCE5E}" type="presParOf" srcId="{BA41BEF2-C22D-43CE-A01D-509A614A37E3}" destId="{F2CF5E4E-BC04-4492-897E-84A4644DEA0A}" srcOrd="1" destOrd="0" presId="urn:microsoft.com/office/officeart/2005/8/layout/venn2"/>
    <dgm:cxn modelId="{3EA33B44-AD0E-42AE-8E1B-84F604C47767}" type="presParOf" srcId="{B6C488AA-87D8-43E7-B373-487B4B22FF99}" destId="{3650474A-6157-4793-926A-98D7EE14D1DA}" srcOrd="1" destOrd="0" presId="urn:microsoft.com/office/officeart/2005/8/layout/venn2"/>
    <dgm:cxn modelId="{517861DF-5B03-41D2-B503-F67BF6050AE1}" type="presParOf" srcId="{3650474A-6157-4793-926A-98D7EE14D1DA}" destId="{381A87E4-355F-4C38-A5B9-A7B8C1573CAF}" srcOrd="0" destOrd="0" presId="urn:microsoft.com/office/officeart/2005/8/layout/venn2"/>
    <dgm:cxn modelId="{2BCBAA09-596F-4091-9B66-9056A666562C}" type="presParOf" srcId="{3650474A-6157-4793-926A-98D7EE14D1DA}" destId="{E9861410-E399-4B84-B6B5-12C63EC73DF8}" srcOrd="1" destOrd="0" presId="urn:microsoft.com/office/officeart/2005/8/layout/venn2"/>
    <dgm:cxn modelId="{8A4137FD-0DCE-4D33-9482-0F485B1FEE86}" type="presParOf" srcId="{B6C488AA-87D8-43E7-B373-487B4B22FF99}" destId="{38BBC742-ECA2-4656-9B2A-A4B41B9A2E0F}" srcOrd="2" destOrd="0" presId="urn:microsoft.com/office/officeart/2005/8/layout/venn2"/>
    <dgm:cxn modelId="{3C1C6022-3ACA-4CE4-9C05-F9C97A61CF2B}" type="presParOf" srcId="{38BBC742-ECA2-4656-9B2A-A4B41B9A2E0F}" destId="{AFE50C6A-8132-4F7E-AE16-9A71C12FA48A}" srcOrd="0" destOrd="0" presId="urn:microsoft.com/office/officeart/2005/8/layout/venn2"/>
    <dgm:cxn modelId="{FAEDBCD4-584E-4E60-A8BC-75BDAD31E85E}" type="presParOf" srcId="{38BBC742-ECA2-4656-9B2A-A4B41B9A2E0F}" destId="{BB4D7FBC-E36E-4139-93CF-3CC3ED07A41D}" srcOrd="1" destOrd="0" presId="urn:microsoft.com/office/officeart/2005/8/layout/venn2"/>
    <dgm:cxn modelId="{7DE7B963-8844-49B0-B415-62AC15968CA0}" type="presParOf" srcId="{B6C488AA-87D8-43E7-B373-487B4B22FF99}" destId="{547AB703-9B27-4AC6-89AE-089CD5070C6D}" srcOrd="3" destOrd="0" presId="urn:microsoft.com/office/officeart/2005/8/layout/venn2"/>
    <dgm:cxn modelId="{EC4DCC85-03AC-4325-82B5-88CDCA11FBC5}" type="presParOf" srcId="{547AB703-9B27-4AC6-89AE-089CD5070C6D}" destId="{D45775F8-52F0-4A80-8A34-B95F2138A311}" srcOrd="0" destOrd="0" presId="urn:microsoft.com/office/officeart/2005/8/layout/venn2"/>
    <dgm:cxn modelId="{9D8A8A41-430D-40C1-B88E-D30FC228FD76}" type="presParOf" srcId="{547AB703-9B27-4AC6-89AE-089CD5070C6D}" destId="{14D03BD0-4B59-4DCB-AF1B-096D0C3970B3}"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E66E0-63EB-408F-BB9E-535C7365F89C}" type="doc">
      <dgm:prSet loTypeId="urn:microsoft.com/office/officeart/2005/8/layout/cycle5" loCatId="cycle" qsTypeId="urn:microsoft.com/office/officeart/2005/8/quickstyle/3d1" qsCatId="3D" csTypeId="urn:microsoft.com/office/officeart/2005/8/colors/accent3_3" csCatId="accent3" phldr="1"/>
      <dgm:spPr/>
      <dgm:t>
        <a:bodyPr/>
        <a:lstStyle/>
        <a:p>
          <a:endParaRPr lang="en-CA"/>
        </a:p>
      </dgm:t>
    </dgm:pt>
    <dgm:pt modelId="{D64DC6D3-5F7B-43C3-ABA1-696F6E704408}">
      <dgm:prSet phldrT="[Text]"/>
      <dgm:spPr/>
      <dgm:t>
        <a:bodyPr/>
        <a:lstStyle/>
        <a:p>
          <a:r>
            <a:rPr lang="en-CA" dirty="0" smtClean="0">
              <a:solidFill>
                <a:schemeClr val="bg1"/>
              </a:solidFill>
            </a:rPr>
            <a:t>Reading about a topic</a:t>
          </a:r>
          <a:endParaRPr lang="en-CA" dirty="0">
            <a:solidFill>
              <a:schemeClr val="bg1"/>
            </a:solidFill>
          </a:endParaRPr>
        </a:p>
      </dgm:t>
    </dgm:pt>
    <dgm:pt modelId="{78B6922A-7863-4673-A456-0122CA8D8D85}" type="parTrans" cxnId="{74731CB2-D1C3-4ACB-AC4F-F9C6F46A3B94}">
      <dgm:prSet/>
      <dgm:spPr/>
      <dgm:t>
        <a:bodyPr/>
        <a:lstStyle/>
        <a:p>
          <a:endParaRPr lang="en-CA"/>
        </a:p>
      </dgm:t>
    </dgm:pt>
    <dgm:pt modelId="{BEC23335-9F58-422C-BA0D-C0BFE7A9DF12}" type="sibTrans" cxnId="{74731CB2-D1C3-4ACB-AC4F-F9C6F46A3B94}">
      <dgm:prSet/>
      <dgm:spPr/>
      <dgm:t>
        <a:bodyPr/>
        <a:lstStyle/>
        <a:p>
          <a:endParaRPr lang="en-CA"/>
        </a:p>
      </dgm:t>
    </dgm:pt>
    <dgm:pt modelId="{4165A004-3E4D-4C34-BE5A-176A93BF3830}">
      <dgm:prSet phldrT="[Text]"/>
      <dgm:spPr/>
      <dgm:t>
        <a:bodyPr/>
        <a:lstStyle/>
        <a:p>
          <a:r>
            <a:rPr lang="en-CA" dirty="0" smtClean="0">
              <a:solidFill>
                <a:schemeClr val="bg1"/>
              </a:solidFill>
            </a:rPr>
            <a:t>Write a web post / blog</a:t>
          </a:r>
          <a:endParaRPr lang="en-CA" dirty="0">
            <a:solidFill>
              <a:schemeClr val="bg1"/>
            </a:solidFill>
          </a:endParaRPr>
        </a:p>
      </dgm:t>
    </dgm:pt>
    <dgm:pt modelId="{EAD8BF0A-7D34-4E3C-AF25-533151418081}" type="parTrans" cxnId="{2C4D2FA5-0224-4A68-B0F2-B7698143937B}">
      <dgm:prSet/>
      <dgm:spPr/>
      <dgm:t>
        <a:bodyPr/>
        <a:lstStyle/>
        <a:p>
          <a:endParaRPr lang="en-CA"/>
        </a:p>
      </dgm:t>
    </dgm:pt>
    <dgm:pt modelId="{9B39B387-2513-4397-9B17-3B6BEF57D094}" type="sibTrans" cxnId="{2C4D2FA5-0224-4A68-B0F2-B7698143937B}">
      <dgm:prSet/>
      <dgm:spPr/>
      <dgm:t>
        <a:bodyPr/>
        <a:lstStyle/>
        <a:p>
          <a:endParaRPr lang="en-CA"/>
        </a:p>
      </dgm:t>
    </dgm:pt>
    <dgm:pt modelId="{90027280-9E22-4277-A8D4-303DE94BE315}">
      <dgm:prSet phldrT="[Text]"/>
      <dgm:spPr/>
      <dgm:t>
        <a:bodyPr/>
        <a:lstStyle/>
        <a:p>
          <a:r>
            <a:rPr lang="en-CA" dirty="0" smtClean="0">
              <a:solidFill>
                <a:schemeClr val="bg1"/>
              </a:solidFill>
            </a:rPr>
            <a:t>Pose a question that arose from readings</a:t>
          </a:r>
          <a:endParaRPr lang="en-CA" dirty="0">
            <a:solidFill>
              <a:schemeClr val="bg1"/>
            </a:solidFill>
          </a:endParaRPr>
        </a:p>
      </dgm:t>
    </dgm:pt>
    <dgm:pt modelId="{1663FDF7-682D-4D01-AAA0-32407CFBDA9B}" type="parTrans" cxnId="{81471524-ADA5-4984-81C9-1BBB594C4950}">
      <dgm:prSet/>
      <dgm:spPr/>
      <dgm:t>
        <a:bodyPr/>
        <a:lstStyle/>
        <a:p>
          <a:endParaRPr lang="en-CA"/>
        </a:p>
      </dgm:t>
    </dgm:pt>
    <dgm:pt modelId="{E6635BEA-9BE8-4D77-8DF1-E810E51EBB76}" type="sibTrans" cxnId="{81471524-ADA5-4984-81C9-1BBB594C4950}">
      <dgm:prSet/>
      <dgm:spPr/>
      <dgm:t>
        <a:bodyPr/>
        <a:lstStyle/>
        <a:p>
          <a:endParaRPr lang="en-CA"/>
        </a:p>
      </dgm:t>
    </dgm:pt>
    <dgm:pt modelId="{F982DD02-C15E-45A8-8207-0BA194D141DD}">
      <dgm:prSet phldrT="[Text]"/>
      <dgm:spPr/>
      <dgm:t>
        <a:bodyPr/>
        <a:lstStyle/>
        <a:p>
          <a:r>
            <a:rPr lang="en-CA" dirty="0" smtClean="0">
              <a:solidFill>
                <a:schemeClr val="bg1"/>
              </a:solidFill>
            </a:rPr>
            <a:t>Answer a question from a peer</a:t>
          </a:r>
          <a:endParaRPr lang="en-CA" dirty="0">
            <a:solidFill>
              <a:schemeClr val="bg1"/>
            </a:solidFill>
          </a:endParaRPr>
        </a:p>
      </dgm:t>
    </dgm:pt>
    <dgm:pt modelId="{C4394170-7C25-4F56-BAE2-87E2BF31F028}" type="parTrans" cxnId="{9AF1FAB1-144C-47E3-89D9-7CADCD77B94B}">
      <dgm:prSet/>
      <dgm:spPr/>
      <dgm:t>
        <a:bodyPr/>
        <a:lstStyle/>
        <a:p>
          <a:endParaRPr lang="en-CA"/>
        </a:p>
      </dgm:t>
    </dgm:pt>
    <dgm:pt modelId="{B213993E-8E98-46D2-8014-67EE883A3F4C}" type="sibTrans" cxnId="{9AF1FAB1-144C-47E3-89D9-7CADCD77B94B}">
      <dgm:prSet/>
      <dgm:spPr/>
      <dgm:t>
        <a:bodyPr/>
        <a:lstStyle/>
        <a:p>
          <a:endParaRPr lang="en-CA"/>
        </a:p>
      </dgm:t>
    </dgm:pt>
    <dgm:pt modelId="{1B8E3A0C-9A10-4CF9-A388-590B3C168393}">
      <dgm:prSet phldrT="[Text]"/>
      <dgm:spPr/>
      <dgm:t>
        <a:bodyPr/>
        <a:lstStyle/>
        <a:p>
          <a:r>
            <a:rPr lang="en-CA" dirty="0" smtClean="0">
              <a:solidFill>
                <a:schemeClr val="bg1"/>
              </a:solidFill>
            </a:rPr>
            <a:t>Interest forms about a new topic or deepens for the current topic</a:t>
          </a:r>
          <a:endParaRPr lang="en-CA" dirty="0">
            <a:solidFill>
              <a:schemeClr val="bg1"/>
            </a:solidFill>
          </a:endParaRPr>
        </a:p>
      </dgm:t>
    </dgm:pt>
    <dgm:pt modelId="{D69FF429-DDEA-47AF-9943-F1509624CF8E}" type="parTrans" cxnId="{46703B4C-AC94-49AE-BA5C-49EA72CF9199}">
      <dgm:prSet/>
      <dgm:spPr/>
      <dgm:t>
        <a:bodyPr/>
        <a:lstStyle/>
        <a:p>
          <a:endParaRPr lang="en-CA"/>
        </a:p>
      </dgm:t>
    </dgm:pt>
    <dgm:pt modelId="{5CA55826-DB75-4B6F-8985-0B8331C5CCB1}" type="sibTrans" cxnId="{46703B4C-AC94-49AE-BA5C-49EA72CF9199}">
      <dgm:prSet/>
      <dgm:spPr/>
      <dgm:t>
        <a:bodyPr/>
        <a:lstStyle/>
        <a:p>
          <a:endParaRPr lang="en-CA"/>
        </a:p>
      </dgm:t>
    </dgm:pt>
    <dgm:pt modelId="{0A68DFEA-2D39-4952-B89B-30C04069CE8F}" type="pres">
      <dgm:prSet presAssocID="{563E66E0-63EB-408F-BB9E-535C7365F89C}" presName="cycle" presStyleCnt="0">
        <dgm:presLayoutVars>
          <dgm:dir/>
          <dgm:resizeHandles val="exact"/>
        </dgm:presLayoutVars>
      </dgm:prSet>
      <dgm:spPr/>
      <dgm:t>
        <a:bodyPr/>
        <a:lstStyle/>
        <a:p>
          <a:endParaRPr lang="en-CA"/>
        </a:p>
      </dgm:t>
    </dgm:pt>
    <dgm:pt modelId="{C9CCBE2A-6787-4D1A-B06D-24D822D8F520}" type="pres">
      <dgm:prSet presAssocID="{D64DC6D3-5F7B-43C3-ABA1-696F6E704408}" presName="node" presStyleLbl="node1" presStyleIdx="0" presStyleCnt="5">
        <dgm:presLayoutVars>
          <dgm:bulletEnabled val="1"/>
        </dgm:presLayoutVars>
      </dgm:prSet>
      <dgm:spPr/>
      <dgm:t>
        <a:bodyPr/>
        <a:lstStyle/>
        <a:p>
          <a:endParaRPr lang="en-CA"/>
        </a:p>
      </dgm:t>
    </dgm:pt>
    <dgm:pt modelId="{DE196EDE-F61F-4104-9224-69B0D70A4034}" type="pres">
      <dgm:prSet presAssocID="{D64DC6D3-5F7B-43C3-ABA1-696F6E704408}" presName="spNode" presStyleCnt="0"/>
      <dgm:spPr/>
    </dgm:pt>
    <dgm:pt modelId="{0ADEF9E0-1A9D-4EC9-B6B5-A91F2D6E4C48}" type="pres">
      <dgm:prSet presAssocID="{BEC23335-9F58-422C-BA0D-C0BFE7A9DF12}" presName="sibTrans" presStyleLbl="sibTrans1D1" presStyleIdx="0" presStyleCnt="5"/>
      <dgm:spPr/>
      <dgm:t>
        <a:bodyPr/>
        <a:lstStyle/>
        <a:p>
          <a:endParaRPr lang="en-CA"/>
        </a:p>
      </dgm:t>
    </dgm:pt>
    <dgm:pt modelId="{87AFED59-6F60-4CCE-8036-3DC1F7B1FA59}" type="pres">
      <dgm:prSet presAssocID="{4165A004-3E4D-4C34-BE5A-176A93BF3830}" presName="node" presStyleLbl="node1" presStyleIdx="1" presStyleCnt="5">
        <dgm:presLayoutVars>
          <dgm:bulletEnabled val="1"/>
        </dgm:presLayoutVars>
      </dgm:prSet>
      <dgm:spPr/>
      <dgm:t>
        <a:bodyPr/>
        <a:lstStyle/>
        <a:p>
          <a:endParaRPr lang="en-CA"/>
        </a:p>
      </dgm:t>
    </dgm:pt>
    <dgm:pt modelId="{BA24036C-3AE2-488C-B25A-0CD2F0C1F415}" type="pres">
      <dgm:prSet presAssocID="{4165A004-3E4D-4C34-BE5A-176A93BF3830}" presName="spNode" presStyleCnt="0"/>
      <dgm:spPr/>
    </dgm:pt>
    <dgm:pt modelId="{EA14473D-BF5D-4089-80ED-231FF187A90A}" type="pres">
      <dgm:prSet presAssocID="{9B39B387-2513-4397-9B17-3B6BEF57D094}" presName="sibTrans" presStyleLbl="sibTrans1D1" presStyleIdx="1" presStyleCnt="5"/>
      <dgm:spPr/>
      <dgm:t>
        <a:bodyPr/>
        <a:lstStyle/>
        <a:p>
          <a:endParaRPr lang="en-CA"/>
        </a:p>
      </dgm:t>
    </dgm:pt>
    <dgm:pt modelId="{093F609B-909F-45F5-A2C3-3F30FD190AAB}" type="pres">
      <dgm:prSet presAssocID="{90027280-9E22-4277-A8D4-303DE94BE315}" presName="node" presStyleLbl="node1" presStyleIdx="2" presStyleCnt="5">
        <dgm:presLayoutVars>
          <dgm:bulletEnabled val="1"/>
        </dgm:presLayoutVars>
      </dgm:prSet>
      <dgm:spPr/>
      <dgm:t>
        <a:bodyPr/>
        <a:lstStyle/>
        <a:p>
          <a:endParaRPr lang="en-CA"/>
        </a:p>
      </dgm:t>
    </dgm:pt>
    <dgm:pt modelId="{45EED40E-E67A-48E7-8BE5-6E4D0DBCDBF6}" type="pres">
      <dgm:prSet presAssocID="{90027280-9E22-4277-A8D4-303DE94BE315}" presName="spNode" presStyleCnt="0"/>
      <dgm:spPr/>
    </dgm:pt>
    <dgm:pt modelId="{677682FA-4911-4CB1-AF5F-993B647EE679}" type="pres">
      <dgm:prSet presAssocID="{E6635BEA-9BE8-4D77-8DF1-E810E51EBB76}" presName="sibTrans" presStyleLbl="sibTrans1D1" presStyleIdx="2" presStyleCnt="5"/>
      <dgm:spPr/>
      <dgm:t>
        <a:bodyPr/>
        <a:lstStyle/>
        <a:p>
          <a:endParaRPr lang="en-CA"/>
        </a:p>
      </dgm:t>
    </dgm:pt>
    <dgm:pt modelId="{9C8EAB6E-C74C-42D2-B0AC-85A91B92E20C}" type="pres">
      <dgm:prSet presAssocID="{F982DD02-C15E-45A8-8207-0BA194D141DD}" presName="node" presStyleLbl="node1" presStyleIdx="3" presStyleCnt="5">
        <dgm:presLayoutVars>
          <dgm:bulletEnabled val="1"/>
        </dgm:presLayoutVars>
      </dgm:prSet>
      <dgm:spPr/>
      <dgm:t>
        <a:bodyPr/>
        <a:lstStyle/>
        <a:p>
          <a:endParaRPr lang="en-CA"/>
        </a:p>
      </dgm:t>
    </dgm:pt>
    <dgm:pt modelId="{6880A57D-C377-4B4F-8A8C-49A4DB0F4358}" type="pres">
      <dgm:prSet presAssocID="{F982DD02-C15E-45A8-8207-0BA194D141DD}" presName="spNode" presStyleCnt="0"/>
      <dgm:spPr/>
    </dgm:pt>
    <dgm:pt modelId="{93535120-06BD-48AD-989D-D76E9166984F}" type="pres">
      <dgm:prSet presAssocID="{B213993E-8E98-46D2-8014-67EE883A3F4C}" presName="sibTrans" presStyleLbl="sibTrans1D1" presStyleIdx="3" presStyleCnt="5"/>
      <dgm:spPr/>
      <dgm:t>
        <a:bodyPr/>
        <a:lstStyle/>
        <a:p>
          <a:endParaRPr lang="en-CA"/>
        </a:p>
      </dgm:t>
    </dgm:pt>
    <dgm:pt modelId="{A185CD4B-A077-4F67-A2B8-B63F6EC631CE}" type="pres">
      <dgm:prSet presAssocID="{1B8E3A0C-9A10-4CF9-A388-590B3C168393}" presName="node" presStyleLbl="node1" presStyleIdx="4" presStyleCnt="5">
        <dgm:presLayoutVars>
          <dgm:bulletEnabled val="1"/>
        </dgm:presLayoutVars>
      </dgm:prSet>
      <dgm:spPr/>
      <dgm:t>
        <a:bodyPr/>
        <a:lstStyle/>
        <a:p>
          <a:endParaRPr lang="en-CA"/>
        </a:p>
      </dgm:t>
    </dgm:pt>
    <dgm:pt modelId="{7929724F-BCCF-4299-ABD1-759768324D85}" type="pres">
      <dgm:prSet presAssocID="{1B8E3A0C-9A10-4CF9-A388-590B3C168393}" presName="spNode" presStyleCnt="0"/>
      <dgm:spPr/>
    </dgm:pt>
    <dgm:pt modelId="{02B7DBEA-3BAE-42ED-B30B-F7E45F0FF5B1}" type="pres">
      <dgm:prSet presAssocID="{5CA55826-DB75-4B6F-8985-0B8331C5CCB1}" presName="sibTrans" presStyleLbl="sibTrans1D1" presStyleIdx="4" presStyleCnt="5"/>
      <dgm:spPr/>
      <dgm:t>
        <a:bodyPr/>
        <a:lstStyle/>
        <a:p>
          <a:endParaRPr lang="en-CA"/>
        </a:p>
      </dgm:t>
    </dgm:pt>
  </dgm:ptLst>
  <dgm:cxnLst>
    <dgm:cxn modelId="{9AF1FAB1-144C-47E3-89D9-7CADCD77B94B}" srcId="{563E66E0-63EB-408F-BB9E-535C7365F89C}" destId="{F982DD02-C15E-45A8-8207-0BA194D141DD}" srcOrd="3" destOrd="0" parTransId="{C4394170-7C25-4F56-BAE2-87E2BF31F028}" sibTransId="{B213993E-8E98-46D2-8014-67EE883A3F4C}"/>
    <dgm:cxn modelId="{FF981EED-2DB4-426C-871C-8DEAA6EA09B5}" type="presOf" srcId="{4165A004-3E4D-4C34-BE5A-176A93BF3830}" destId="{87AFED59-6F60-4CCE-8036-3DC1F7B1FA59}" srcOrd="0" destOrd="0" presId="urn:microsoft.com/office/officeart/2005/8/layout/cycle5"/>
    <dgm:cxn modelId="{2C4D2FA5-0224-4A68-B0F2-B7698143937B}" srcId="{563E66E0-63EB-408F-BB9E-535C7365F89C}" destId="{4165A004-3E4D-4C34-BE5A-176A93BF3830}" srcOrd="1" destOrd="0" parTransId="{EAD8BF0A-7D34-4E3C-AF25-533151418081}" sibTransId="{9B39B387-2513-4397-9B17-3B6BEF57D094}"/>
    <dgm:cxn modelId="{7D523453-A092-4A35-8672-FBB985FDE5F4}" type="presOf" srcId="{90027280-9E22-4277-A8D4-303DE94BE315}" destId="{093F609B-909F-45F5-A2C3-3F30FD190AAB}" srcOrd="0" destOrd="0" presId="urn:microsoft.com/office/officeart/2005/8/layout/cycle5"/>
    <dgm:cxn modelId="{7B7885DC-9624-43BF-96E0-2368B6513306}" type="presOf" srcId="{9B39B387-2513-4397-9B17-3B6BEF57D094}" destId="{EA14473D-BF5D-4089-80ED-231FF187A90A}" srcOrd="0" destOrd="0" presId="urn:microsoft.com/office/officeart/2005/8/layout/cycle5"/>
    <dgm:cxn modelId="{81471524-ADA5-4984-81C9-1BBB594C4950}" srcId="{563E66E0-63EB-408F-BB9E-535C7365F89C}" destId="{90027280-9E22-4277-A8D4-303DE94BE315}" srcOrd="2" destOrd="0" parTransId="{1663FDF7-682D-4D01-AAA0-32407CFBDA9B}" sibTransId="{E6635BEA-9BE8-4D77-8DF1-E810E51EBB76}"/>
    <dgm:cxn modelId="{5147147C-43E4-4909-A7CC-52F034D7C6F4}" type="presOf" srcId="{BEC23335-9F58-422C-BA0D-C0BFE7A9DF12}" destId="{0ADEF9E0-1A9D-4EC9-B6B5-A91F2D6E4C48}" srcOrd="0" destOrd="0" presId="urn:microsoft.com/office/officeart/2005/8/layout/cycle5"/>
    <dgm:cxn modelId="{46703B4C-AC94-49AE-BA5C-49EA72CF9199}" srcId="{563E66E0-63EB-408F-BB9E-535C7365F89C}" destId="{1B8E3A0C-9A10-4CF9-A388-590B3C168393}" srcOrd="4" destOrd="0" parTransId="{D69FF429-DDEA-47AF-9943-F1509624CF8E}" sibTransId="{5CA55826-DB75-4B6F-8985-0B8331C5CCB1}"/>
    <dgm:cxn modelId="{B1C265CB-AA1E-4C2E-9A3C-4E29AF1C4509}" type="presOf" srcId="{563E66E0-63EB-408F-BB9E-535C7365F89C}" destId="{0A68DFEA-2D39-4952-B89B-30C04069CE8F}" srcOrd="0" destOrd="0" presId="urn:microsoft.com/office/officeart/2005/8/layout/cycle5"/>
    <dgm:cxn modelId="{A9F572E3-A4E4-47BF-8143-891251468706}" type="presOf" srcId="{B213993E-8E98-46D2-8014-67EE883A3F4C}" destId="{93535120-06BD-48AD-989D-D76E9166984F}" srcOrd="0" destOrd="0" presId="urn:microsoft.com/office/officeart/2005/8/layout/cycle5"/>
    <dgm:cxn modelId="{5A60B18C-3180-43CF-827D-AEEB09F8A06B}" type="presOf" srcId="{D64DC6D3-5F7B-43C3-ABA1-696F6E704408}" destId="{C9CCBE2A-6787-4D1A-B06D-24D822D8F520}" srcOrd="0" destOrd="0" presId="urn:microsoft.com/office/officeart/2005/8/layout/cycle5"/>
    <dgm:cxn modelId="{7B3F255A-2869-4DE3-BB3E-2B2595EE28A0}" type="presOf" srcId="{E6635BEA-9BE8-4D77-8DF1-E810E51EBB76}" destId="{677682FA-4911-4CB1-AF5F-993B647EE679}" srcOrd="0" destOrd="0" presId="urn:microsoft.com/office/officeart/2005/8/layout/cycle5"/>
    <dgm:cxn modelId="{74731CB2-D1C3-4ACB-AC4F-F9C6F46A3B94}" srcId="{563E66E0-63EB-408F-BB9E-535C7365F89C}" destId="{D64DC6D3-5F7B-43C3-ABA1-696F6E704408}" srcOrd="0" destOrd="0" parTransId="{78B6922A-7863-4673-A456-0122CA8D8D85}" sibTransId="{BEC23335-9F58-422C-BA0D-C0BFE7A9DF12}"/>
    <dgm:cxn modelId="{77517911-C733-41E2-A48A-2D8F5F9B9E1C}" type="presOf" srcId="{F982DD02-C15E-45A8-8207-0BA194D141DD}" destId="{9C8EAB6E-C74C-42D2-B0AC-85A91B92E20C}" srcOrd="0" destOrd="0" presId="urn:microsoft.com/office/officeart/2005/8/layout/cycle5"/>
    <dgm:cxn modelId="{FC0071A5-27B3-4D45-A85C-6D2009143D47}" type="presOf" srcId="{1B8E3A0C-9A10-4CF9-A388-590B3C168393}" destId="{A185CD4B-A077-4F67-A2B8-B63F6EC631CE}" srcOrd="0" destOrd="0" presId="urn:microsoft.com/office/officeart/2005/8/layout/cycle5"/>
    <dgm:cxn modelId="{C06AA55D-A4D8-4BEC-B249-CE2F1BEA92EA}" type="presOf" srcId="{5CA55826-DB75-4B6F-8985-0B8331C5CCB1}" destId="{02B7DBEA-3BAE-42ED-B30B-F7E45F0FF5B1}" srcOrd="0" destOrd="0" presId="urn:microsoft.com/office/officeart/2005/8/layout/cycle5"/>
    <dgm:cxn modelId="{44652237-6120-4A29-B529-6A4DFB64252E}" type="presParOf" srcId="{0A68DFEA-2D39-4952-B89B-30C04069CE8F}" destId="{C9CCBE2A-6787-4D1A-B06D-24D822D8F520}" srcOrd="0" destOrd="0" presId="urn:microsoft.com/office/officeart/2005/8/layout/cycle5"/>
    <dgm:cxn modelId="{0F9BAEEA-DBE3-4699-BC71-4B7966663114}" type="presParOf" srcId="{0A68DFEA-2D39-4952-B89B-30C04069CE8F}" destId="{DE196EDE-F61F-4104-9224-69B0D70A4034}" srcOrd="1" destOrd="0" presId="urn:microsoft.com/office/officeart/2005/8/layout/cycle5"/>
    <dgm:cxn modelId="{ED9ACE76-8461-47C4-AD54-C137A4C89B0D}" type="presParOf" srcId="{0A68DFEA-2D39-4952-B89B-30C04069CE8F}" destId="{0ADEF9E0-1A9D-4EC9-B6B5-A91F2D6E4C48}" srcOrd="2" destOrd="0" presId="urn:microsoft.com/office/officeart/2005/8/layout/cycle5"/>
    <dgm:cxn modelId="{02DB7425-8BA9-4E8B-9550-766980BA65F6}" type="presParOf" srcId="{0A68DFEA-2D39-4952-B89B-30C04069CE8F}" destId="{87AFED59-6F60-4CCE-8036-3DC1F7B1FA59}" srcOrd="3" destOrd="0" presId="urn:microsoft.com/office/officeart/2005/8/layout/cycle5"/>
    <dgm:cxn modelId="{5907BAE9-45FA-4B40-9670-408DDE746959}" type="presParOf" srcId="{0A68DFEA-2D39-4952-B89B-30C04069CE8F}" destId="{BA24036C-3AE2-488C-B25A-0CD2F0C1F415}" srcOrd="4" destOrd="0" presId="urn:microsoft.com/office/officeart/2005/8/layout/cycle5"/>
    <dgm:cxn modelId="{01226D00-2F11-4754-B6E0-403444329D58}" type="presParOf" srcId="{0A68DFEA-2D39-4952-B89B-30C04069CE8F}" destId="{EA14473D-BF5D-4089-80ED-231FF187A90A}" srcOrd="5" destOrd="0" presId="urn:microsoft.com/office/officeart/2005/8/layout/cycle5"/>
    <dgm:cxn modelId="{AB9CF1FC-1D8E-4ABC-A67C-B894E16FBD55}" type="presParOf" srcId="{0A68DFEA-2D39-4952-B89B-30C04069CE8F}" destId="{093F609B-909F-45F5-A2C3-3F30FD190AAB}" srcOrd="6" destOrd="0" presId="urn:microsoft.com/office/officeart/2005/8/layout/cycle5"/>
    <dgm:cxn modelId="{86771599-A1D0-43FF-BD32-D2AE4B671E58}" type="presParOf" srcId="{0A68DFEA-2D39-4952-B89B-30C04069CE8F}" destId="{45EED40E-E67A-48E7-8BE5-6E4D0DBCDBF6}" srcOrd="7" destOrd="0" presId="urn:microsoft.com/office/officeart/2005/8/layout/cycle5"/>
    <dgm:cxn modelId="{A8246E2E-22D4-49EB-9B35-B7DD4A4D31FE}" type="presParOf" srcId="{0A68DFEA-2D39-4952-B89B-30C04069CE8F}" destId="{677682FA-4911-4CB1-AF5F-993B647EE679}" srcOrd="8" destOrd="0" presId="urn:microsoft.com/office/officeart/2005/8/layout/cycle5"/>
    <dgm:cxn modelId="{538920D0-1B92-4210-BDBB-0B12BCFB8D24}" type="presParOf" srcId="{0A68DFEA-2D39-4952-B89B-30C04069CE8F}" destId="{9C8EAB6E-C74C-42D2-B0AC-85A91B92E20C}" srcOrd="9" destOrd="0" presId="urn:microsoft.com/office/officeart/2005/8/layout/cycle5"/>
    <dgm:cxn modelId="{DEF50E23-7FF8-4104-938B-5ABF49D4FEB0}" type="presParOf" srcId="{0A68DFEA-2D39-4952-B89B-30C04069CE8F}" destId="{6880A57D-C377-4B4F-8A8C-49A4DB0F4358}" srcOrd="10" destOrd="0" presId="urn:microsoft.com/office/officeart/2005/8/layout/cycle5"/>
    <dgm:cxn modelId="{DBB8668C-8A82-49FD-B7AA-BC523B8627F8}" type="presParOf" srcId="{0A68DFEA-2D39-4952-B89B-30C04069CE8F}" destId="{93535120-06BD-48AD-989D-D76E9166984F}" srcOrd="11" destOrd="0" presId="urn:microsoft.com/office/officeart/2005/8/layout/cycle5"/>
    <dgm:cxn modelId="{411D3D38-9520-4422-83D0-355BB5F20911}" type="presParOf" srcId="{0A68DFEA-2D39-4952-B89B-30C04069CE8F}" destId="{A185CD4B-A077-4F67-A2B8-B63F6EC631CE}" srcOrd="12" destOrd="0" presId="urn:microsoft.com/office/officeart/2005/8/layout/cycle5"/>
    <dgm:cxn modelId="{B705D754-59D6-47B0-BAE6-946128587BDA}" type="presParOf" srcId="{0A68DFEA-2D39-4952-B89B-30C04069CE8F}" destId="{7929724F-BCCF-4299-ABD1-759768324D85}" srcOrd="13" destOrd="0" presId="urn:microsoft.com/office/officeart/2005/8/layout/cycle5"/>
    <dgm:cxn modelId="{92AA3A11-C26C-439C-B59D-F010AA5CE3B0}" type="presParOf" srcId="{0A68DFEA-2D39-4952-B89B-30C04069CE8F}" destId="{02B7DBEA-3BAE-42ED-B30B-F7E45F0FF5B1}"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1747F7-D387-414F-BBB2-740CC8125F13}" type="doc">
      <dgm:prSet loTypeId="urn:microsoft.com/office/officeart/2005/8/layout/equation2" loCatId="process" qsTypeId="urn:microsoft.com/office/officeart/2005/8/quickstyle/simple4" qsCatId="simple" csTypeId="urn:microsoft.com/office/officeart/2005/8/colors/accent3_2" csCatId="accent3" phldr="1"/>
      <dgm:spPr/>
    </dgm:pt>
    <dgm:pt modelId="{C8ACC13D-0625-4C47-85B7-34B1BE9BFE21}">
      <dgm:prSet phldrT="[Text]"/>
      <dgm:spPr/>
      <dgm:t>
        <a:bodyPr/>
        <a:lstStyle/>
        <a:p>
          <a:r>
            <a:rPr lang="en-CA" dirty="0" smtClean="0"/>
            <a:t>Evaluation of new information</a:t>
          </a:r>
          <a:endParaRPr lang="en-CA" dirty="0"/>
        </a:p>
      </dgm:t>
    </dgm:pt>
    <dgm:pt modelId="{A0D3D8A8-F875-44B8-8937-F56617BE09E2}" type="parTrans" cxnId="{4446332C-1982-4B0D-8F84-99CC731D2947}">
      <dgm:prSet/>
      <dgm:spPr/>
      <dgm:t>
        <a:bodyPr/>
        <a:lstStyle/>
        <a:p>
          <a:endParaRPr lang="en-CA"/>
        </a:p>
      </dgm:t>
    </dgm:pt>
    <dgm:pt modelId="{9EE54968-17D3-40EE-8BA5-AB39770FF85C}" type="sibTrans" cxnId="{4446332C-1982-4B0D-8F84-99CC731D2947}">
      <dgm:prSet/>
      <dgm:spPr/>
      <dgm:t>
        <a:bodyPr/>
        <a:lstStyle/>
        <a:p>
          <a:endParaRPr lang="en-CA"/>
        </a:p>
      </dgm:t>
    </dgm:pt>
    <dgm:pt modelId="{1F62CD0F-700A-42C1-97B4-69334DD16DF3}">
      <dgm:prSet phldrT="[Text]"/>
      <dgm:spPr/>
      <dgm:t>
        <a:bodyPr/>
        <a:lstStyle/>
        <a:p>
          <a:r>
            <a:rPr lang="en-CA" dirty="0" smtClean="0"/>
            <a:t>Exposure to different fields to see connections between them</a:t>
          </a:r>
          <a:endParaRPr lang="en-CA" dirty="0"/>
        </a:p>
      </dgm:t>
    </dgm:pt>
    <dgm:pt modelId="{34C92135-B0E2-4584-943A-6935D24AB07F}" type="parTrans" cxnId="{D7D05572-E564-4FA0-B12E-D6B82A1EE593}">
      <dgm:prSet/>
      <dgm:spPr/>
      <dgm:t>
        <a:bodyPr/>
        <a:lstStyle/>
        <a:p>
          <a:endParaRPr lang="en-CA"/>
        </a:p>
      </dgm:t>
    </dgm:pt>
    <dgm:pt modelId="{187461E5-B9A0-4CD2-B4BC-03A43A65F1A0}" type="sibTrans" cxnId="{D7D05572-E564-4FA0-B12E-D6B82A1EE593}">
      <dgm:prSet/>
      <dgm:spPr/>
      <dgm:t>
        <a:bodyPr/>
        <a:lstStyle/>
        <a:p>
          <a:endParaRPr lang="en-CA"/>
        </a:p>
      </dgm:t>
    </dgm:pt>
    <dgm:pt modelId="{0B01939F-EF1D-440C-B845-14D10A807823}">
      <dgm:prSet phldrT="[Text]"/>
      <dgm:spPr/>
      <dgm:t>
        <a:bodyPr/>
        <a:lstStyle/>
        <a:p>
          <a:r>
            <a:rPr lang="en-CA" dirty="0" smtClean="0"/>
            <a:t>The learner of the future with a well rounded knowledge that will continue and be useful into the workplace</a:t>
          </a:r>
          <a:endParaRPr lang="en-CA" dirty="0"/>
        </a:p>
      </dgm:t>
    </dgm:pt>
    <dgm:pt modelId="{B5D66BE0-7785-4557-8F40-BE746FAD7D1F}" type="parTrans" cxnId="{3ECFC5F3-64EB-4A0B-B0BC-727EC44B478C}">
      <dgm:prSet/>
      <dgm:spPr/>
      <dgm:t>
        <a:bodyPr/>
        <a:lstStyle/>
        <a:p>
          <a:endParaRPr lang="en-CA"/>
        </a:p>
      </dgm:t>
    </dgm:pt>
    <dgm:pt modelId="{5828688A-87A6-461F-8969-114DF0F30CB8}" type="sibTrans" cxnId="{3ECFC5F3-64EB-4A0B-B0BC-727EC44B478C}">
      <dgm:prSet/>
      <dgm:spPr/>
      <dgm:t>
        <a:bodyPr/>
        <a:lstStyle/>
        <a:p>
          <a:endParaRPr lang="en-CA"/>
        </a:p>
      </dgm:t>
    </dgm:pt>
    <dgm:pt modelId="{2CBE90FA-766E-4458-B59B-441AEB82F88D}" type="pres">
      <dgm:prSet presAssocID="{741747F7-D387-414F-BBB2-740CC8125F13}" presName="Name0" presStyleCnt="0">
        <dgm:presLayoutVars>
          <dgm:dir/>
          <dgm:resizeHandles val="exact"/>
        </dgm:presLayoutVars>
      </dgm:prSet>
      <dgm:spPr/>
    </dgm:pt>
    <dgm:pt modelId="{49D81D66-A3C7-4763-9323-1C307A7455CE}" type="pres">
      <dgm:prSet presAssocID="{741747F7-D387-414F-BBB2-740CC8125F13}" presName="vNodes" presStyleCnt="0"/>
      <dgm:spPr/>
    </dgm:pt>
    <dgm:pt modelId="{D9116864-C630-4F12-93E5-F798F7312EC2}" type="pres">
      <dgm:prSet presAssocID="{C8ACC13D-0625-4C47-85B7-34B1BE9BFE21}" presName="node" presStyleLbl="node1" presStyleIdx="0" presStyleCnt="3">
        <dgm:presLayoutVars>
          <dgm:bulletEnabled val="1"/>
        </dgm:presLayoutVars>
      </dgm:prSet>
      <dgm:spPr/>
      <dgm:t>
        <a:bodyPr/>
        <a:lstStyle/>
        <a:p>
          <a:endParaRPr lang="en-CA"/>
        </a:p>
      </dgm:t>
    </dgm:pt>
    <dgm:pt modelId="{241A5C03-C058-458E-8E4E-B7F55CDD37C7}" type="pres">
      <dgm:prSet presAssocID="{9EE54968-17D3-40EE-8BA5-AB39770FF85C}" presName="spacerT" presStyleCnt="0"/>
      <dgm:spPr/>
    </dgm:pt>
    <dgm:pt modelId="{A9FCB378-5D0A-4B09-845F-F9BDB668FDB1}" type="pres">
      <dgm:prSet presAssocID="{9EE54968-17D3-40EE-8BA5-AB39770FF85C}" presName="sibTrans" presStyleLbl="sibTrans2D1" presStyleIdx="0" presStyleCnt="2"/>
      <dgm:spPr/>
      <dgm:t>
        <a:bodyPr/>
        <a:lstStyle/>
        <a:p>
          <a:endParaRPr lang="en-CA"/>
        </a:p>
      </dgm:t>
    </dgm:pt>
    <dgm:pt modelId="{C0468B69-AF22-45F7-98A0-61BA9E932B8F}" type="pres">
      <dgm:prSet presAssocID="{9EE54968-17D3-40EE-8BA5-AB39770FF85C}" presName="spacerB" presStyleCnt="0"/>
      <dgm:spPr/>
    </dgm:pt>
    <dgm:pt modelId="{C3F5177B-7904-4647-A552-3ABD8944137A}" type="pres">
      <dgm:prSet presAssocID="{1F62CD0F-700A-42C1-97B4-69334DD16DF3}" presName="node" presStyleLbl="node1" presStyleIdx="1" presStyleCnt="3">
        <dgm:presLayoutVars>
          <dgm:bulletEnabled val="1"/>
        </dgm:presLayoutVars>
      </dgm:prSet>
      <dgm:spPr/>
      <dgm:t>
        <a:bodyPr/>
        <a:lstStyle/>
        <a:p>
          <a:endParaRPr lang="en-CA"/>
        </a:p>
      </dgm:t>
    </dgm:pt>
    <dgm:pt modelId="{E8272237-8AB9-4138-9D9F-915F5379466F}" type="pres">
      <dgm:prSet presAssocID="{741747F7-D387-414F-BBB2-740CC8125F13}" presName="sibTransLast" presStyleLbl="sibTrans2D1" presStyleIdx="1" presStyleCnt="2"/>
      <dgm:spPr/>
      <dgm:t>
        <a:bodyPr/>
        <a:lstStyle/>
        <a:p>
          <a:endParaRPr lang="en-CA"/>
        </a:p>
      </dgm:t>
    </dgm:pt>
    <dgm:pt modelId="{83871366-B77D-4248-8780-3C6292BDB803}" type="pres">
      <dgm:prSet presAssocID="{741747F7-D387-414F-BBB2-740CC8125F13}" presName="connectorText" presStyleLbl="sibTrans2D1" presStyleIdx="1" presStyleCnt="2"/>
      <dgm:spPr/>
      <dgm:t>
        <a:bodyPr/>
        <a:lstStyle/>
        <a:p>
          <a:endParaRPr lang="en-CA"/>
        </a:p>
      </dgm:t>
    </dgm:pt>
    <dgm:pt modelId="{E5D5C44A-F74B-4167-B5C6-15EBD15AE82C}" type="pres">
      <dgm:prSet presAssocID="{741747F7-D387-414F-BBB2-740CC8125F13}" presName="lastNode" presStyleLbl="node1" presStyleIdx="2" presStyleCnt="3">
        <dgm:presLayoutVars>
          <dgm:bulletEnabled val="1"/>
        </dgm:presLayoutVars>
      </dgm:prSet>
      <dgm:spPr/>
      <dgm:t>
        <a:bodyPr/>
        <a:lstStyle/>
        <a:p>
          <a:endParaRPr lang="en-CA"/>
        </a:p>
      </dgm:t>
    </dgm:pt>
  </dgm:ptLst>
  <dgm:cxnLst>
    <dgm:cxn modelId="{3ECFC5F3-64EB-4A0B-B0BC-727EC44B478C}" srcId="{741747F7-D387-414F-BBB2-740CC8125F13}" destId="{0B01939F-EF1D-440C-B845-14D10A807823}" srcOrd="2" destOrd="0" parTransId="{B5D66BE0-7785-4557-8F40-BE746FAD7D1F}" sibTransId="{5828688A-87A6-461F-8969-114DF0F30CB8}"/>
    <dgm:cxn modelId="{505560EE-18F5-4062-A8E8-D2F0A460CCFA}" type="presOf" srcId="{9EE54968-17D3-40EE-8BA5-AB39770FF85C}" destId="{A9FCB378-5D0A-4B09-845F-F9BDB668FDB1}" srcOrd="0" destOrd="0" presId="urn:microsoft.com/office/officeart/2005/8/layout/equation2"/>
    <dgm:cxn modelId="{24DBC383-BECB-42D3-B3EA-7544BE1A0DA1}" type="presOf" srcId="{187461E5-B9A0-4CD2-B4BC-03A43A65F1A0}" destId="{83871366-B77D-4248-8780-3C6292BDB803}" srcOrd="1" destOrd="0" presId="urn:microsoft.com/office/officeart/2005/8/layout/equation2"/>
    <dgm:cxn modelId="{ED9944EC-C942-4F3B-945B-723CAB0AFD33}" type="presOf" srcId="{741747F7-D387-414F-BBB2-740CC8125F13}" destId="{2CBE90FA-766E-4458-B59B-441AEB82F88D}" srcOrd="0" destOrd="0" presId="urn:microsoft.com/office/officeart/2005/8/layout/equation2"/>
    <dgm:cxn modelId="{56363281-71BD-46CD-85F9-10CB072BB147}" type="presOf" srcId="{187461E5-B9A0-4CD2-B4BC-03A43A65F1A0}" destId="{E8272237-8AB9-4138-9D9F-915F5379466F}" srcOrd="0" destOrd="0" presId="urn:microsoft.com/office/officeart/2005/8/layout/equation2"/>
    <dgm:cxn modelId="{BFA7AB7F-5984-4263-828A-D1BB2520FD55}" type="presOf" srcId="{1F62CD0F-700A-42C1-97B4-69334DD16DF3}" destId="{C3F5177B-7904-4647-A552-3ABD8944137A}" srcOrd="0" destOrd="0" presId="urn:microsoft.com/office/officeart/2005/8/layout/equation2"/>
    <dgm:cxn modelId="{BB8BCC8A-B3D8-42FA-B207-51FD2B3C041F}" type="presOf" srcId="{0B01939F-EF1D-440C-B845-14D10A807823}" destId="{E5D5C44A-F74B-4167-B5C6-15EBD15AE82C}" srcOrd="0" destOrd="0" presId="urn:microsoft.com/office/officeart/2005/8/layout/equation2"/>
    <dgm:cxn modelId="{AC1BC1A0-D1FC-4617-BA51-0C0C274DF32F}" type="presOf" srcId="{C8ACC13D-0625-4C47-85B7-34B1BE9BFE21}" destId="{D9116864-C630-4F12-93E5-F798F7312EC2}" srcOrd="0" destOrd="0" presId="urn:microsoft.com/office/officeart/2005/8/layout/equation2"/>
    <dgm:cxn modelId="{4446332C-1982-4B0D-8F84-99CC731D2947}" srcId="{741747F7-D387-414F-BBB2-740CC8125F13}" destId="{C8ACC13D-0625-4C47-85B7-34B1BE9BFE21}" srcOrd="0" destOrd="0" parTransId="{A0D3D8A8-F875-44B8-8937-F56617BE09E2}" sibTransId="{9EE54968-17D3-40EE-8BA5-AB39770FF85C}"/>
    <dgm:cxn modelId="{D7D05572-E564-4FA0-B12E-D6B82A1EE593}" srcId="{741747F7-D387-414F-BBB2-740CC8125F13}" destId="{1F62CD0F-700A-42C1-97B4-69334DD16DF3}" srcOrd="1" destOrd="0" parTransId="{34C92135-B0E2-4584-943A-6935D24AB07F}" sibTransId="{187461E5-B9A0-4CD2-B4BC-03A43A65F1A0}"/>
    <dgm:cxn modelId="{F004DA57-4D47-4AC7-A36F-4082FD9ADA5F}" type="presParOf" srcId="{2CBE90FA-766E-4458-B59B-441AEB82F88D}" destId="{49D81D66-A3C7-4763-9323-1C307A7455CE}" srcOrd="0" destOrd="0" presId="urn:microsoft.com/office/officeart/2005/8/layout/equation2"/>
    <dgm:cxn modelId="{2A93AA2C-A647-44C8-9478-CE9F00592077}" type="presParOf" srcId="{49D81D66-A3C7-4763-9323-1C307A7455CE}" destId="{D9116864-C630-4F12-93E5-F798F7312EC2}" srcOrd="0" destOrd="0" presId="urn:microsoft.com/office/officeart/2005/8/layout/equation2"/>
    <dgm:cxn modelId="{565CE423-B8C6-408B-99FC-0D4B6CDDA120}" type="presParOf" srcId="{49D81D66-A3C7-4763-9323-1C307A7455CE}" destId="{241A5C03-C058-458E-8E4E-B7F55CDD37C7}" srcOrd="1" destOrd="0" presId="urn:microsoft.com/office/officeart/2005/8/layout/equation2"/>
    <dgm:cxn modelId="{C08EE0F1-6FB6-4041-BD03-0C3F7727AEFD}" type="presParOf" srcId="{49D81D66-A3C7-4763-9323-1C307A7455CE}" destId="{A9FCB378-5D0A-4B09-845F-F9BDB668FDB1}" srcOrd="2" destOrd="0" presId="urn:microsoft.com/office/officeart/2005/8/layout/equation2"/>
    <dgm:cxn modelId="{B8E32F9E-5AF6-41B7-87A0-766BAB1FF591}" type="presParOf" srcId="{49D81D66-A3C7-4763-9323-1C307A7455CE}" destId="{C0468B69-AF22-45F7-98A0-61BA9E932B8F}" srcOrd="3" destOrd="0" presId="urn:microsoft.com/office/officeart/2005/8/layout/equation2"/>
    <dgm:cxn modelId="{411EDFE4-8A71-4977-940B-B2F90515516A}" type="presParOf" srcId="{49D81D66-A3C7-4763-9323-1C307A7455CE}" destId="{C3F5177B-7904-4647-A552-3ABD8944137A}" srcOrd="4" destOrd="0" presId="urn:microsoft.com/office/officeart/2005/8/layout/equation2"/>
    <dgm:cxn modelId="{1E1AF3D7-61B2-4FB7-AF87-E80F3858DD46}" type="presParOf" srcId="{2CBE90FA-766E-4458-B59B-441AEB82F88D}" destId="{E8272237-8AB9-4138-9D9F-915F5379466F}" srcOrd="1" destOrd="0" presId="urn:microsoft.com/office/officeart/2005/8/layout/equation2"/>
    <dgm:cxn modelId="{4A88B392-F91F-4940-9493-BF3F2F64BF37}" type="presParOf" srcId="{E8272237-8AB9-4138-9D9F-915F5379466F}" destId="{83871366-B77D-4248-8780-3C6292BDB803}" srcOrd="0" destOrd="0" presId="urn:microsoft.com/office/officeart/2005/8/layout/equation2"/>
    <dgm:cxn modelId="{FBE12120-F1F9-49E2-9790-65574AAD51FF}" type="presParOf" srcId="{2CBE90FA-766E-4458-B59B-441AEB82F88D}" destId="{E5D5C44A-F74B-4167-B5C6-15EBD15AE82C}"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DD0AA9-01AB-4A38-BFEC-7FD7D1382E59}" type="doc">
      <dgm:prSet loTypeId="urn:microsoft.com/office/officeart/2005/8/layout/radial5" loCatId="cycle" qsTypeId="urn:microsoft.com/office/officeart/2005/8/quickstyle/3d3" qsCatId="3D" csTypeId="urn:microsoft.com/office/officeart/2005/8/colors/colorful5" csCatId="colorful" phldr="1"/>
      <dgm:spPr/>
      <dgm:t>
        <a:bodyPr/>
        <a:lstStyle/>
        <a:p>
          <a:endParaRPr lang="en-CA"/>
        </a:p>
      </dgm:t>
    </dgm:pt>
    <dgm:pt modelId="{82F88BEE-5EDD-4303-8536-B431BFA445CD}">
      <dgm:prSet phldrT="[Text]"/>
      <dgm:spPr/>
      <dgm:t>
        <a:bodyPr/>
        <a:lstStyle/>
        <a:p>
          <a:r>
            <a:rPr lang="en-CA" smtClean="0"/>
            <a:t>Remembering information</a:t>
          </a:r>
          <a:endParaRPr lang="en-CA" dirty="0"/>
        </a:p>
      </dgm:t>
    </dgm:pt>
    <dgm:pt modelId="{BBCCCE5F-F775-41D4-9143-123643156913}" type="parTrans" cxnId="{3D20A288-4AC6-4AD9-AA22-5A16AF5D8FB4}">
      <dgm:prSet/>
      <dgm:spPr/>
      <dgm:t>
        <a:bodyPr/>
        <a:lstStyle/>
        <a:p>
          <a:endParaRPr lang="en-CA"/>
        </a:p>
      </dgm:t>
    </dgm:pt>
    <dgm:pt modelId="{043FCA18-C8DB-4F58-B560-13F12FCD7ACE}" type="sibTrans" cxnId="{3D20A288-4AC6-4AD9-AA22-5A16AF5D8FB4}">
      <dgm:prSet/>
      <dgm:spPr/>
      <dgm:t>
        <a:bodyPr/>
        <a:lstStyle/>
        <a:p>
          <a:endParaRPr lang="en-CA"/>
        </a:p>
      </dgm:t>
    </dgm:pt>
    <dgm:pt modelId="{4B58CCF1-F5F3-445C-8C9A-9B651DAECDEF}">
      <dgm:prSet phldrT="[Text]"/>
      <dgm:spPr/>
      <dgm:t>
        <a:bodyPr/>
        <a:lstStyle/>
        <a:p>
          <a:r>
            <a:rPr lang="en-CA" smtClean="0"/>
            <a:t>Apply information</a:t>
          </a:r>
          <a:endParaRPr lang="en-CA" dirty="0"/>
        </a:p>
      </dgm:t>
    </dgm:pt>
    <dgm:pt modelId="{BC19B85D-B2A4-417D-A111-E8C41CDC3527}" type="parTrans" cxnId="{7898DBCF-A7D1-4CC0-827A-3DBC8BD2E682}">
      <dgm:prSet/>
      <dgm:spPr/>
      <dgm:t>
        <a:bodyPr/>
        <a:lstStyle/>
        <a:p>
          <a:endParaRPr lang="en-CA">
            <a:solidFill>
              <a:schemeClr val="bg1"/>
            </a:solidFill>
          </a:endParaRPr>
        </a:p>
      </dgm:t>
    </dgm:pt>
    <dgm:pt modelId="{F8C22AEF-BB80-458C-BFCD-CA915EB95185}" type="sibTrans" cxnId="{7898DBCF-A7D1-4CC0-827A-3DBC8BD2E682}">
      <dgm:prSet/>
      <dgm:spPr/>
      <dgm:t>
        <a:bodyPr/>
        <a:lstStyle/>
        <a:p>
          <a:endParaRPr lang="en-CA"/>
        </a:p>
      </dgm:t>
    </dgm:pt>
    <dgm:pt modelId="{F58F2E9A-FDDF-4423-8E6E-89D93962667B}">
      <dgm:prSet phldrT="[Text]"/>
      <dgm:spPr/>
      <dgm:t>
        <a:bodyPr/>
        <a:lstStyle/>
        <a:p>
          <a:r>
            <a:rPr lang="en-CA" smtClean="0"/>
            <a:t>Evaluate information</a:t>
          </a:r>
          <a:endParaRPr lang="en-CA" dirty="0"/>
        </a:p>
      </dgm:t>
    </dgm:pt>
    <dgm:pt modelId="{1E23968A-F89A-4B50-B0A5-DD065CB3158B}" type="parTrans" cxnId="{9FCE9BAD-B9FD-45CF-A772-15A66F3F2C22}">
      <dgm:prSet/>
      <dgm:spPr/>
      <dgm:t>
        <a:bodyPr/>
        <a:lstStyle/>
        <a:p>
          <a:endParaRPr lang="en-CA">
            <a:solidFill>
              <a:schemeClr val="bg1"/>
            </a:solidFill>
          </a:endParaRPr>
        </a:p>
      </dgm:t>
    </dgm:pt>
    <dgm:pt modelId="{577B0028-B158-499F-869E-799E42A0D49D}" type="sibTrans" cxnId="{9FCE9BAD-B9FD-45CF-A772-15A66F3F2C22}">
      <dgm:prSet/>
      <dgm:spPr/>
      <dgm:t>
        <a:bodyPr/>
        <a:lstStyle/>
        <a:p>
          <a:endParaRPr lang="en-CA"/>
        </a:p>
      </dgm:t>
    </dgm:pt>
    <dgm:pt modelId="{503AB9C5-2F6B-42AA-A40E-AFD048A5B423}">
      <dgm:prSet phldrT="[Text]"/>
      <dgm:spPr/>
      <dgm:t>
        <a:bodyPr/>
        <a:lstStyle/>
        <a:p>
          <a:r>
            <a:rPr lang="en-CA" smtClean="0"/>
            <a:t>Explore information</a:t>
          </a:r>
          <a:endParaRPr lang="en-CA" dirty="0"/>
        </a:p>
      </dgm:t>
    </dgm:pt>
    <dgm:pt modelId="{8405150F-22C7-48B8-A18B-E65E84F52183}" type="parTrans" cxnId="{6EE4620A-11B4-41C0-B670-564CD9978419}">
      <dgm:prSet/>
      <dgm:spPr/>
      <dgm:t>
        <a:bodyPr/>
        <a:lstStyle/>
        <a:p>
          <a:endParaRPr lang="en-CA">
            <a:solidFill>
              <a:schemeClr val="bg1"/>
            </a:solidFill>
          </a:endParaRPr>
        </a:p>
      </dgm:t>
    </dgm:pt>
    <dgm:pt modelId="{4E5A8DCB-6EF9-4B2B-8464-E9C32EE4C94E}" type="sibTrans" cxnId="{6EE4620A-11B4-41C0-B670-564CD9978419}">
      <dgm:prSet/>
      <dgm:spPr/>
      <dgm:t>
        <a:bodyPr/>
        <a:lstStyle/>
        <a:p>
          <a:endParaRPr lang="en-CA"/>
        </a:p>
      </dgm:t>
    </dgm:pt>
    <dgm:pt modelId="{594E9946-9825-4B27-81C0-1D3EB882EE50}">
      <dgm:prSet phldrT="[Text]"/>
      <dgm:spPr/>
      <dgm:t>
        <a:bodyPr/>
        <a:lstStyle/>
        <a:p>
          <a:r>
            <a:rPr lang="en-CA" smtClean="0"/>
            <a:t>Make connections with information</a:t>
          </a:r>
          <a:endParaRPr lang="en-CA" dirty="0"/>
        </a:p>
      </dgm:t>
    </dgm:pt>
    <dgm:pt modelId="{924B3EC4-59FB-40A8-8C28-3463603F79A1}" type="parTrans" cxnId="{752181B4-2CEA-4E89-810C-B560FEC0D0EE}">
      <dgm:prSet/>
      <dgm:spPr/>
      <dgm:t>
        <a:bodyPr/>
        <a:lstStyle/>
        <a:p>
          <a:endParaRPr lang="en-CA">
            <a:solidFill>
              <a:schemeClr val="bg1"/>
            </a:solidFill>
          </a:endParaRPr>
        </a:p>
      </dgm:t>
    </dgm:pt>
    <dgm:pt modelId="{19703BDF-B90D-4354-AE7F-459EA2BEB9FA}" type="sibTrans" cxnId="{752181B4-2CEA-4E89-810C-B560FEC0D0EE}">
      <dgm:prSet/>
      <dgm:spPr/>
      <dgm:t>
        <a:bodyPr/>
        <a:lstStyle/>
        <a:p>
          <a:endParaRPr lang="en-CA"/>
        </a:p>
      </dgm:t>
    </dgm:pt>
    <dgm:pt modelId="{F480FB9C-2DE8-400F-950F-9D12C9BBAED3}" type="pres">
      <dgm:prSet presAssocID="{55DD0AA9-01AB-4A38-BFEC-7FD7D1382E59}" presName="Name0" presStyleCnt="0">
        <dgm:presLayoutVars>
          <dgm:chMax val="1"/>
          <dgm:dir/>
          <dgm:animLvl val="ctr"/>
          <dgm:resizeHandles val="exact"/>
        </dgm:presLayoutVars>
      </dgm:prSet>
      <dgm:spPr/>
      <dgm:t>
        <a:bodyPr/>
        <a:lstStyle/>
        <a:p>
          <a:endParaRPr lang="en-CA"/>
        </a:p>
      </dgm:t>
    </dgm:pt>
    <dgm:pt modelId="{D8D1104F-F0BD-4565-A938-A76866B50732}" type="pres">
      <dgm:prSet presAssocID="{82F88BEE-5EDD-4303-8536-B431BFA445CD}" presName="centerShape" presStyleLbl="node0" presStyleIdx="0" presStyleCnt="1"/>
      <dgm:spPr/>
      <dgm:t>
        <a:bodyPr/>
        <a:lstStyle/>
        <a:p>
          <a:endParaRPr lang="en-CA"/>
        </a:p>
      </dgm:t>
    </dgm:pt>
    <dgm:pt modelId="{1D6ED220-162B-4E55-B06B-60BE575899CD}" type="pres">
      <dgm:prSet presAssocID="{BC19B85D-B2A4-417D-A111-E8C41CDC3527}" presName="parTrans" presStyleLbl="sibTrans2D1" presStyleIdx="0" presStyleCnt="4"/>
      <dgm:spPr/>
      <dgm:t>
        <a:bodyPr/>
        <a:lstStyle/>
        <a:p>
          <a:endParaRPr lang="en-CA"/>
        </a:p>
      </dgm:t>
    </dgm:pt>
    <dgm:pt modelId="{13A06F50-5B52-479E-86F0-99C0D413BBDD}" type="pres">
      <dgm:prSet presAssocID="{BC19B85D-B2A4-417D-A111-E8C41CDC3527}" presName="connectorText" presStyleLbl="sibTrans2D1" presStyleIdx="0" presStyleCnt="4"/>
      <dgm:spPr/>
      <dgm:t>
        <a:bodyPr/>
        <a:lstStyle/>
        <a:p>
          <a:endParaRPr lang="en-CA"/>
        </a:p>
      </dgm:t>
    </dgm:pt>
    <dgm:pt modelId="{68CF5D87-3616-4633-A021-D10069CF810C}" type="pres">
      <dgm:prSet presAssocID="{4B58CCF1-F5F3-445C-8C9A-9B651DAECDEF}" presName="node" presStyleLbl="node1" presStyleIdx="0" presStyleCnt="4">
        <dgm:presLayoutVars>
          <dgm:bulletEnabled val="1"/>
        </dgm:presLayoutVars>
      </dgm:prSet>
      <dgm:spPr/>
      <dgm:t>
        <a:bodyPr/>
        <a:lstStyle/>
        <a:p>
          <a:endParaRPr lang="en-CA"/>
        </a:p>
      </dgm:t>
    </dgm:pt>
    <dgm:pt modelId="{FD4555F2-B100-46CD-A5E1-E2607EEC2B7E}" type="pres">
      <dgm:prSet presAssocID="{1E23968A-F89A-4B50-B0A5-DD065CB3158B}" presName="parTrans" presStyleLbl="sibTrans2D1" presStyleIdx="1" presStyleCnt="4"/>
      <dgm:spPr/>
      <dgm:t>
        <a:bodyPr/>
        <a:lstStyle/>
        <a:p>
          <a:endParaRPr lang="en-CA"/>
        </a:p>
      </dgm:t>
    </dgm:pt>
    <dgm:pt modelId="{D3547234-F5AF-4AC6-8FC4-2F0CB94FFBC4}" type="pres">
      <dgm:prSet presAssocID="{1E23968A-F89A-4B50-B0A5-DD065CB3158B}" presName="connectorText" presStyleLbl="sibTrans2D1" presStyleIdx="1" presStyleCnt="4"/>
      <dgm:spPr/>
      <dgm:t>
        <a:bodyPr/>
        <a:lstStyle/>
        <a:p>
          <a:endParaRPr lang="en-CA"/>
        </a:p>
      </dgm:t>
    </dgm:pt>
    <dgm:pt modelId="{D7C1F6CD-CDBE-469B-8199-1C31B69CEB1C}" type="pres">
      <dgm:prSet presAssocID="{F58F2E9A-FDDF-4423-8E6E-89D93962667B}" presName="node" presStyleLbl="node1" presStyleIdx="1" presStyleCnt="4">
        <dgm:presLayoutVars>
          <dgm:bulletEnabled val="1"/>
        </dgm:presLayoutVars>
      </dgm:prSet>
      <dgm:spPr/>
      <dgm:t>
        <a:bodyPr/>
        <a:lstStyle/>
        <a:p>
          <a:endParaRPr lang="en-CA"/>
        </a:p>
      </dgm:t>
    </dgm:pt>
    <dgm:pt modelId="{F5468879-447D-47CF-ACA1-794B03B0852B}" type="pres">
      <dgm:prSet presAssocID="{8405150F-22C7-48B8-A18B-E65E84F52183}" presName="parTrans" presStyleLbl="sibTrans2D1" presStyleIdx="2" presStyleCnt="4"/>
      <dgm:spPr/>
      <dgm:t>
        <a:bodyPr/>
        <a:lstStyle/>
        <a:p>
          <a:endParaRPr lang="en-CA"/>
        </a:p>
      </dgm:t>
    </dgm:pt>
    <dgm:pt modelId="{C96F7F3C-FD9D-41B3-822D-8F749F476BEF}" type="pres">
      <dgm:prSet presAssocID="{8405150F-22C7-48B8-A18B-E65E84F52183}" presName="connectorText" presStyleLbl="sibTrans2D1" presStyleIdx="2" presStyleCnt="4"/>
      <dgm:spPr/>
      <dgm:t>
        <a:bodyPr/>
        <a:lstStyle/>
        <a:p>
          <a:endParaRPr lang="en-CA"/>
        </a:p>
      </dgm:t>
    </dgm:pt>
    <dgm:pt modelId="{7FC6E6F2-A97B-4938-87BD-7C936257890C}" type="pres">
      <dgm:prSet presAssocID="{503AB9C5-2F6B-42AA-A40E-AFD048A5B423}" presName="node" presStyleLbl="node1" presStyleIdx="2" presStyleCnt="4">
        <dgm:presLayoutVars>
          <dgm:bulletEnabled val="1"/>
        </dgm:presLayoutVars>
      </dgm:prSet>
      <dgm:spPr/>
      <dgm:t>
        <a:bodyPr/>
        <a:lstStyle/>
        <a:p>
          <a:endParaRPr lang="en-CA"/>
        </a:p>
      </dgm:t>
    </dgm:pt>
    <dgm:pt modelId="{2D7F8109-EA26-45CF-911B-F954C5C1A3E3}" type="pres">
      <dgm:prSet presAssocID="{924B3EC4-59FB-40A8-8C28-3463603F79A1}" presName="parTrans" presStyleLbl="sibTrans2D1" presStyleIdx="3" presStyleCnt="4"/>
      <dgm:spPr/>
      <dgm:t>
        <a:bodyPr/>
        <a:lstStyle/>
        <a:p>
          <a:endParaRPr lang="en-CA"/>
        </a:p>
      </dgm:t>
    </dgm:pt>
    <dgm:pt modelId="{EE36AC8C-53AA-4414-910F-A5742D569992}" type="pres">
      <dgm:prSet presAssocID="{924B3EC4-59FB-40A8-8C28-3463603F79A1}" presName="connectorText" presStyleLbl="sibTrans2D1" presStyleIdx="3" presStyleCnt="4"/>
      <dgm:spPr/>
      <dgm:t>
        <a:bodyPr/>
        <a:lstStyle/>
        <a:p>
          <a:endParaRPr lang="en-CA"/>
        </a:p>
      </dgm:t>
    </dgm:pt>
    <dgm:pt modelId="{A34C098F-661D-4976-964B-B57E0BAD4E29}" type="pres">
      <dgm:prSet presAssocID="{594E9946-9825-4B27-81C0-1D3EB882EE50}" presName="node" presStyleLbl="node1" presStyleIdx="3" presStyleCnt="4">
        <dgm:presLayoutVars>
          <dgm:bulletEnabled val="1"/>
        </dgm:presLayoutVars>
      </dgm:prSet>
      <dgm:spPr/>
      <dgm:t>
        <a:bodyPr/>
        <a:lstStyle/>
        <a:p>
          <a:endParaRPr lang="en-CA"/>
        </a:p>
      </dgm:t>
    </dgm:pt>
  </dgm:ptLst>
  <dgm:cxnLst>
    <dgm:cxn modelId="{752181B4-2CEA-4E89-810C-B560FEC0D0EE}" srcId="{82F88BEE-5EDD-4303-8536-B431BFA445CD}" destId="{594E9946-9825-4B27-81C0-1D3EB882EE50}" srcOrd="3" destOrd="0" parTransId="{924B3EC4-59FB-40A8-8C28-3463603F79A1}" sibTransId="{19703BDF-B90D-4354-AE7F-459EA2BEB9FA}"/>
    <dgm:cxn modelId="{7898DBCF-A7D1-4CC0-827A-3DBC8BD2E682}" srcId="{82F88BEE-5EDD-4303-8536-B431BFA445CD}" destId="{4B58CCF1-F5F3-445C-8C9A-9B651DAECDEF}" srcOrd="0" destOrd="0" parTransId="{BC19B85D-B2A4-417D-A111-E8C41CDC3527}" sibTransId="{F8C22AEF-BB80-458C-BFCD-CA915EB95185}"/>
    <dgm:cxn modelId="{4D5D0B3E-C637-47EE-B9A7-172C06CA9B5B}" type="presOf" srcId="{594E9946-9825-4B27-81C0-1D3EB882EE50}" destId="{A34C098F-661D-4976-964B-B57E0BAD4E29}" srcOrd="0" destOrd="0" presId="urn:microsoft.com/office/officeart/2005/8/layout/radial5"/>
    <dgm:cxn modelId="{7E98F967-9127-44D3-82A5-970118599D2B}" type="presOf" srcId="{1E23968A-F89A-4B50-B0A5-DD065CB3158B}" destId="{D3547234-F5AF-4AC6-8FC4-2F0CB94FFBC4}" srcOrd="1" destOrd="0" presId="urn:microsoft.com/office/officeart/2005/8/layout/radial5"/>
    <dgm:cxn modelId="{6EE4620A-11B4-41C0-B670-564CD9978419}" srcId="{82F88BEE-5EDD-4303-8536-B431BFA445CD}" destId="{503AB9C5-2F6B-42AA-A40E-AFD048A5B423}" srcOrd="2" destOrd="0" parTransId="{8405150F-22C7-48B8-A18B-E65E84F52183}" sibTransId="{4E5A8DCB-6EF9-4B2B-8464-E9C32EE4C94E}"/>
    <dgm:cxn modelId="{ABF5085A-D422-472B-AEC5-324D618785A2}" type="presOf" srcId="{BC19B85D-B2A4-417D-A111-E8C41CDC3527}" destId="{1D6ED220-162B-4E55-B06B-60BE575899CD}" srcOrd="0" destOrd="0" presId="urn:microsoft.com/office/officeart/2005/8/layout/radial5"/>
    <dgm:cxn modelId="{9FCE9BAD-B9FD-45CF-A772-15A66F3F2C22}" srcId="{82F88BEE-5EDD-4303-8536-B431BFA445CD}" destId="{F58F2E9A-FDDF-4423-8E6E-89D93962667B}" srcOrd="1" destOrd="0" parTransId="{1E23968A-F89A-4B50-B0A5-DD065CB3158B}" sibTransId="{577B0028-B158-499F-869E-799E42A0D49D}"/>
    <dgm:cxn modelId="{805AEAA4-9646-4BF1-8B5F-676267B8FA11}" type="presOf" srcId="{924B3EC4-59FB-40A8-8C28-3463603F79A1}" destId="{EE36AC8C-53AA-4414-910F-A5742D569992}" srcOrd="1" destOrd="0" presId="urn:microsoft.com/office/officeart/2005/8/layout/radial5"/>
    <dgm:cxn modelId="{C9066697-9858-40FD-8DFF-AA2EC67CFE6C}" type="presOf" srcId="{4B58CCF1-F5F3-445C-8C9A-9B651DAECDEF}" destId="{68CF5D87-3616-4633-A021-D10069CF810C}" srcOrd="0" destOrd="0" presId="urn:microsoft.com/office/officeart/2005/8/layout/radial5"/>
    <dgm:cxn modelId="{4B5186AA-64B8-4EC7-9E2B-200AEB5145ED}" type="presOf" srcId="{BC19B85D-B2A4-417D-A111-E8C41CDC3527}" destId="{13A06F50-5B52-479E-86F0-99C0D413BBDD}" srcOrd="1" destOrd="0" presId="urn:microsoft.com/office/officeart/2005/8/layout/radial5"/>
    <dgm:cxn modelId="{3D20A288-4AC6-4AD9-AA22-5A16AF5D8FB4}" srcId="{55DD0AA9-01AB-4A38-BFEC-7FD7D1382E59}" destId="{82F88BEE-5EDD-4303-8536-B431BFA445CD}" srcOrd="0" destOrd="0" parTransId="{BBCCCE5F-F775-41D4-9143-123643156913}" sibTransId="{043FCA18-C8DB-4F58-B560-13F12FCD7ACE}"/>
    <dgm:cxn modelId="{5B7C49F3-5ACF-42B0-B038-F10195985415}" type="presOf" srcId="{82F88BEE-5EDD-4303-8536-B431BFA445CD}" destId="{D8D1104F-F0BD-4565-A938-A76866B50732}" srcOrd="0" destOrd="0" presId="urn:microsoft.com/office/officeart/2005/8/layout/radial5"/>
    <dgm:cxn modelId="{F8CF21F8-0D2F-4344-8411-D50F4B76F69D}" type="presOf" srcId="{8405150F-22C7-48B8-A18B-E65E84F52183}" destId="{F5468879-447D-47CF-ACA1-794B03B0852B}" srcOrd="0" destOrd="0" presId="urn:microsoft.com/office/officeart/2005/8/layout/radial5"/>
    <dgm:cxn modelId="{61A8518B-C286-49EA-9FBE-E0615DAE922B}" type="presOf" srcId="{1E23968A-F89A-4B50-B0A5-DD065CB3158B}" destId="{FD4555F2-B100-46CD-A5E1-E2607EEC2B7E}" srcOrd="0" destOrd="0" presId="urn:microsoft.com/office/officeart/2005/8/layout/radial5"/>
    <dgm:cxn modelId="{8B705639-4893-4FF2-BE99-83F66AFE5571}" type="presOf" srcId="{8405150F-22C7-48B8-A18B-E65E84F52183}" destId="{C96F7F3C-FD9D-41B3-822D-8F749F476BEF}" srcOrd="1" destOrd="0" presId="urn:microsoft.com/office/officeart/2005/8/layout/radial5"/>
    <dgm:cxn modelId="{A84242AC-BB65-4F4D-AC2B-6FC6A8019AAF}" type="presOf" srcId="{F58F2E9A-FDDF-4423-8E6E-89D93962667B}" destId="{D7C1F6CD-CDBE-469B-8199-1C31B69CEB1C}" srcOrd="0" destOrd="0" presId="urn:microsoft.com/office/officeart/2005/8/layout/radial5"/>
    <dgm:cxn modelId="{113BAAF0-0302-40A2-B638-4ACE46CFE7E8}" type="presOf" srcId="{924B3EC4-59FB-40A8-8C28-3463603F79A1}" destId="{2D7F8109-EA26-45CF-911B-F954C5C1A3E3}" srcOrd="0" destOrd="0" presId="urn:microsoft.com/office/officeart/2005/8/layout/radial5"/>
    <dgm:cxn modelId="{3C61E153-443F-4DEA-BDDB-882CD7AD5DBB}" type="presOf" srcId="{55DD0AA9-01AB-4A38-BFEC-7FD7D1382E59}" destId="{F480FB9C-2DE8-400F-950F-9D12C9BBAED3}" srcOrd="0" destOrd="0" presId="urn:microsoft.com/office/officeart/2005/8/layout/radial5"/>
    <dgm:cxn modelId="{E1A04E4C-22BB-4A05-AD2B-6F8F7709D982}" type="presOf" srcId="{503AB9C5-2F6B-42AA-A40E-AFD048A5B423}" destId="{7FC6E6F2-A97B-4938-87BD-7C936257890C}" srcOrd="0" destOrd="0" presId="urn:microsoft.com/office/officeart/2005/8/layout/radial5"/>
    <dgm:cxn modelId="{413B662D-82E8-4122-ADE6-2985F336606D}" type="presParOf" srcId="{F480FB9C-2DE8-400F-950F-9D12C9BBAED3}" destId="{D8D1104F-F0BD-4565-A938-A76866B50732}" srcOrd="0" destOrd="0" presId="urn:microsoft.com/office/officeart/2005/8/layout/radial5"/>
    <dgm:cxn modelId="{1EBF3A61-05C0-4F70-BBAD-812A0AA359D4}" type="presParOf" srcId="{F480FB9C-2DE8-400F-950F-9D12C9BBAED3}" destId="{1D6ED220-162B-4E55-B06B-60BE575899CD}" srcOrd="1" destOrd="0" presId="urn:microsoft.com/office/officeart/2005/8/layout/radial5"/>
    <dgm:cxn modelId="{E23FCBCD-96C8-4BF9-9EAE-D00B4D766D87}" type="presParOf" srcId="{1D6ED220-162B-4E55-B06B-60BE575899CD}" destId="{13A06F50-5B52-479E-86F0-99C0D413BBDD}" srcOrd="0" destOrd="0" presId="urn:microsoft.com/office/officeart/2005/8/layout/radial5"/>
    <dgm:cxn modelId="{17CB273E-2E02-49BC-A017-53A3BAAFEFD4}" type="presParOf" srcId="{F480FB9C-2DE8-400F-950F-9D12C9BBAED3}" destId="{68CF5D87-3616-4633-A021-D10069CF810C}" srcOrd="2" destOrd="0" presId="urn:microsoft.com/office/officeart/2005/8/layout/radial5"/>
    <dgm:cxn modelId="{FBDF41D1-B82B-4428-97C9-CD774CAAACAF}" type="presParOf" srcId="{F480FB9C-2DE8-400F-950F-9D12C9BBAED3}" destId="{FD4555F2-B100-46CD-A5E1-E2607EEC2B7E}" srcOrd="3" destOrd="0" presId="urn:microsoft.com/office/officeart/2005/8/layout/radial5"/>
    <dgm:cxn modelId="{0A283CF2-BD93-4867-8202-8302AAA485C3}" type="presParOf" srcId="{FD4555F2-B100-46CD-A5E1-E2607EEC2B7E}" destId="{D3547234-F5AF-4AC6-8FC4-2F0CB94FFBC4}" srcOrd="0" destOrd="0" presId="urn:microsoft.com/office/officeart/2005/8/layout/radial5"/>
    <dgm:cxn modelId="{A51B98BE-F744-499A-9B95-0AE345814B70}" type="presParOf" srcId="{F480FB9C-2DE8-400F-950F-9D12C9BBAED3}" destId="{D7C1F6CD-CDBE-469B-8199-1C31B69CEB1C}" srcOrd="4" destOrd="0" presId="urn:microsoft.com/office/officeart/2005/8/layout/radial5"/>
    <dgm:cxn modelId="{62760594-C296-43E5-927C-6ED10085DD5C}" type="presParOf" srcId="{F480FB9C-2DE8-400F-950F-9D12C9BBAED3}" destId="{F5468879-447D-47CF-ACA1-794B03B0852B}" srcOrd="5" destOrd="0" presId="urn:microsoft.com/office/officeart/2005/8/layout/radial5"/>
    <dgm:cxn modelId="{C762F89D-831B-4A86-86AA-03D1FA6F2839}" type="presParOf" srcId="{F5468879-447D-47CF-ACA1-794B03B0852B}" destId="{C96F7F3C-FD9D-41B3-822D-8F749F476BEF}" srcOrd="0" destOrd="0" presId="urn:microsoft.com/office/officeart/2005/8/layout/radial5"/>
    <dgm:cxn modelId="{96C576B8-7A72-48FB-962C-7A7FFFF171D2}" type="presParOf" srcId="{F480FB9C-2DE8-400F-950F-9D12C9BBAED3}" destId="{7FC6E6F2-A97B-4938-87BD-7C936257890C}" srcOrd="6" destOrd="0" presId="urn:microsoft.com/office/officeart/2005/8/layout/radial5"/>
    <dgm:cxn modelId="{8191EBC4-5477-4257-8F97-6F367FDD74FE}" type="presParOf" srcId="{F480FB9C-2DE8-400F-950F-9D12C9BBAED3}" destId="{2D7F8109-EA26-45CF-911B-F954C5C1A3E3}" srcOrd="7" destOrd="0" presId="urn:microsoft.com/office/officeart/2005/8/layout/radial5"/>
    <dgm:cxn modelId="{13C0CEDF-7765-4339-8ED1-4BB8C306EF22}" type="presParOf" srcId="{2D7F8109-EA26-45CF-911B-F954C5C1A3E3}" destId="{EE36AC8C-53AA-4414-910F-A5742D569992}" srcOrd="0" destOrd="0" presId="urn:microsoft.com/office/officeart/2005/8/layout/radial5"/>
    <dgm:cxn modelId="{FEAD8BE7-8F2A-46D0-81FE-F092BB547B2D}" type="presParOf" srcId="{F480FB9C-2DE8-400F-950F-9D12C9BBAED3}" destId="{A34C098F-661D-4976-964B-B57E0BAD4E29}"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1380FD-199D-4911-8CCA-7850039519E9}" type="doc">
      <dgm:prSet loTypeId="urn:microsoft.com/office/officeart/2005/8/layout/gear1" loCatId="cycle" qsTypeId="urn:microsoft.com/office/officeart/2005/8/quickstyle/3d4" qsCatId="3D" csTypeId="urn:microsoft.com/office/officeart/2005/8/colors/colorful1" csCatId="colorful" phldr="1"/>
      <dgm:spPr/>
    </dgm:pt>
    <dgm:pt modelId="{366D3F6F-3D1B-45CB-98D1-0E990CC1A406}">
      <dgm:prSet phldrT="[Text]"/>
      <dgm:spPr/>
      <dgm:t>
        <a:bodyPr/>
        <a:lstStyle/>
        <a:p>
          <a:r>
            <a:rPr lang="en-CA" smtClean="0"/>
            <a:t>Connectivism</a:t>
          </a:r>
          <a:endParaRPr lang="en-CA" dirty="0"/>
        </a:p>
      </dgm:t>
    </dgm:pt>
    <dgm:pt modelId="{08622F5D-D87B-4F68-AFDB-521811476986}" type="parTrans" cxnId="{6E33F37F-443B-4BC1-8F8D-18E190F68244}">
      <dgm:prSet/>
      <dgm:spPr/>
      <dgm:t>
        <a:bodyPr/>
        <a:lstStyle/>
        <a:p>
          <a:endParaRPr lang="en-CA"/>
        </a:p>
      </dgm:t>
    </dgm:pt>
    <dgm:pt modelId="{006F7FF2-FB4D-495C-8FD5-CBAAD9BFCF5E}" type="sibTrans" cxnId="{6E33F37F-443B-4BC1-8F8D-18E190F68244}">
      <dgm:prSet/>
      <dgm:spPr/>
      <dgm:t>
        <a:bodyPr/>
        <a:lstStyle/>
        <a:p>
          <a:endParaRPr lang="en-CA">
            <a:solidFill>
              <a:schemeClr val="bg1"/>
            </a:solidFill>
          </a:endParaRPr>
        </a:p>
      </dgm:t>
    </dgm:pt>
    <dgm:pt modelId="{260DB9FA-ACE0-4E69-85D4-530143D91015}">
      <dgm:prSet phldrT="[Text]" custT="1"/>
      <dgm:spPr/>
      <dgm:t>
        <a:bodyPr/>
        <a:lstStyle/>
        <a:p>
          <a:r>
            <a:rPr lang="en-CA" sz="1050" smtClean="0"/>
            <a:t>Constructiv-ism</a:t>
          </a:r>
          <a:endParaRPr lang="en-CA" sz="1050" dirty="0"/>
        </a:p>
      </dgm:t>
    </dgm:pt>
    <dgm:pt modelId="{49957CC3-151F-4329-9115-F42053ED3255}" type="parTrans" cxnId="{5FC6014A-B4FD-4A87-9C81-9ACED1857EB2}">
      <dgm:prSet/>
      <dgm:spPr/>
      <dgm:t>
        <a:bodyPr/>
        <a:lstStyle/>
        <a:p>
          <a:endParaRPr lang="en-CA"/>
        </a:p>
      </dgm:t>
    </dgm:pt>
    <dgm:pt modelId="{577305B0-B0C1-41BA-9945-4292C2EAD8FD}" type="sibTrans" cxnId="{5FC6014A-B4FD-4A87-9C81-9ACED1857EB2}">
      <dgm:prSet/>
      <dgm:spPr/>
      <dgm:t>
        <a:bodyPr/>
        <a:lstStyle/>
        <a:p>
          <a:endParaRPr lang="en-CA">
            <a:solidFill>
              <a:schemeClr val="bg1"/>
            </a:solidFill>
          </a:endParaRPr>
        </a:p>
      </dgm:t>
    </dgm:pt>
    <dgm:pt modelId="{3444D243-3764-4103-9DCC-615DCDEDBE81}">
      <dgm:prSet phldrT="[Text]" custT="1"/>
      <dgm:spPr/>
      <dgm:t>
        <a:bodyPr/>
        <a:lstStyle/>
        <a:p>
          <a:r>
            <a:rPr lang="en-CA" sz="1100" smtClean="0"/>
            <a:t>Behaviourism</a:t>
          </a:r>
          <a:endParaRPr lang="en-CA" sz="1100" dirty="0"/>
        </a:p>
      </dgm:t>
    </dgm:pt>
    <dgm:pt modelId="{5C466C72-36E8-4EDD-8A55-1D92027E22DC}" type="parTrans" cxnId="{6083991E-F8D1-48E0-BC99-B0FA8537D2AC}">
      <dgm:prSet/>
      <dgm:spPr/>
      <dgm:t>
        <a:bodyPr/>
        <a:lstStyle/>
        <a:p>
          <a:endParaRPr lang="en-CA"/>
        </a:p>
      </dgm:t>
    </dgm:pt>
    <dgm:pt modelId="{2E330AFB-4EED-42A6-9F7D-BCA5AA08739A}" type="sibTrans" cxnId="{6083991E-F8D1-48E0-BC99-B0FA8537D2AC}">
      <dgm:prSet/>
      <dgm:spPr/>
      <dgm:t>
        <a:bodyPr/>
        <a:lstStyle/>
        <a:p>
          <a:endParaRPr lang="en-CA">
            <a:solidFill>
              <a:schemeClr val="bg1"/>
            </a:solidFill>
          </a:endParaRPr>
        </a:p>
      </dgm:t>
    </dgm:pt>
    <dgm:pt modelId="{8750723F-0C29-47C0-91D4-084A5D29AD8F}" type="pres">
      <dgm:prSet presAssocID="{771380FD-199D-4911-8CCA-7850039519E9}" presName="composite" presStyleCnt="0">
        <dgm:presLayoutVars>
          <dgm:chMax val="3"/>
          <dgm:animLvl val="lvl"/>
          <dgm:resizeHandles val="exact"/>
        </dgm:presLayoutVars>
      </dgm:prSet>
      <dgm:spPr/>
    </dgm:pt>
    <dgm:pt modelId="{45B2130D-8F35-4689-BAC7-87BC2F237225}" type="pres">
      <dgm:prSet presAssocID="{366D3F6F-3D1B-45CB-98D1-0E990CC1A406}" presName="gear1" presStyleLbl="node1" presStyleIdx="0" presStyleCnt="3">
        <dgm:presLayoutVars>
          <dgm:chMax val="1"/>
          <dgm:bulletEnabled val="1"/>
        </dgm:presLayoutVars>
      </dgm:prSet>
      <dgm:spPr/>
      <dgm:t>
        <a:bodyPr/>
        <a:lstStyle/>
        <a:p>
          <a:endParaRPr lang="en-CA"/>
        </a:p>
      </dgm:t>
    </dgm:pt>
    <dgm:pt modelId="{72C3F2F9-C9C2-407E-A6F2-01084E159D88}" type="pres">
      <dgm:prSet presAssocID="{366D3F6F-3D1B-45CB-98D1-0E990CC1A406}" presName="gear1srcNode" presStyleLbl="node1" presStyleIdx="0" presStyleCnt="3"/>
      <dgm:spPr/>
      <dgm:t>
        <a:bodyPr/>
        <a:lstStyle/>
        <a:p>
          <a:endParaRPr lang="en-CA"/>
        </a:p>
      </dgm:t>
    </dgm:pt>
    <dgm:pt modelId="{6CB20C78-98D2-4AE8-8F3B-C3FA09D2420B}" type="pres">
      <dgm:prSet presAssocID="{366D3F6F-3D1B-45CB-98D1-0E990CC1A406}" presName="gear1dstNode" presStyleLbl="node1" presStyleIdx="0" presStyleCnt="3"/>
      <dgm:spPr/>
      <dgm:t>
        <a:bodyPr/>
        <a:lstStyle/>
        <a:p>
          <a:endParaRPr lang="en-CA"/>
        </a:p>
      </dgm:t>
    </dgm:pt>
    <dgm:pt modelId="{D6756BF7-1B56-497D-82B7-50E4B4F56E37}" type="pres">
      <dgm:prSet presAssocID="{260DB9FA-ACE0-4E69-85D4-530143D91015}" presName="gear2" presStyleLbl="node1" presStyleIdx="1" presStyleCnt="3">
        <dgm:presLayoutVars>
          <dgm:chMax val="1"/>
          <dgm:bulletEnabled val="1"/>
        </dgm:presLayoutVars>
      </dgm:prSet>
      <dgm:spPr/>
      <dgm:t>
        <a:bodyPr/>
        <a:lstStyle/>
        <a:p>
          <a:endParaRPr lang="en-CA"/>
        </a:p>
      </dgm:t>
    </dgm:pt>
    <dgm:pt modelId="{422B2A4D-DC42-4DC9-BB0B-DC94B8CABD0B}" type="pres">
      <dgm:prSet presAssocID="{260DB9FA-ACE0-4E69-85D4-530143D91015}" presName="gear2srcNode" presStyleLbl="node1" presStyleIdx="1" presStyleCnt="3"/>
      <dgm:spPr/>
      <dgm:t>
        <a:bodyPr/>
        <a:lstStyle/>
        <a:p>
          <a:endParaRPr lang="en-CA"/>
        </a:p>
      </dgm:t>
    </dgm:pt>
    <dgm:pt modelId="{45F3FF4D-B45A-4AE4-BDF2-8513944F3105}" type="pres">
      <dgm:prSet presAssocID="{260DB9FA-ACE0-4E69-85D4-530143D91015}" presName="gear2dstNode" presStyleLbl="node1" presStyleIdx="1" presStyleCnt="3"/>
      <dgm:spPr/>
      <dgm:t>
        <a:bodyPr/>
        <a:lstStyle/>
        <a:p>
          <a:endParaRPr lang="en-CA"/>
        </a:p>
      </dgm:t>
    </dgm:pt>
    <dgm:pt modelId="{69298BB5-75E0-461A-9E57-4FC9340F89F8}" type="pres">
      <dgm:prSet presAssocID="{3444D243-3764-4103-9DCC-615DCDEDBE81}" presName="gear3" presStyleLbl="node1" presStyleIdx="2" presStyleCnt="3"/>
      <dgm:spPr/>
      <dgm:t>
        <a:bodyPr/>
        <a:lstStyle/>
        <a:p>
          <a:endParaRPr lang="en-CA"/>
        </a:p>
      </dgm:t>
    </dgm:pt>
    <dgm:pt modelId="{8ABBCF91-94C3-4AA9-A4FE-921A7F730CE0}" type="pres">
      <dgm:prSet presAssocID="{3444D243-3764-4103-9DCC-615DCDEDBE81}" presName="gear3tx" presStyleLbl="node1" presStyleIdx="2" presStyleCnt="3">
        <dgm:presLayoutVars>
          <dgm:chMax val="1"/>
          <dgm:bulletEnabled val="1"/>
        </dgm:presLayoutVars>
      </dgm:prSet>
      <dgm:spPr/>
      <dgm:t>
        <a:bodyPr/>
        <a:lstStyle/>
        <a:p>
          <a:endParaRPr lang="en-CA"/>
        </a:p>
      </dgm:t>
    </dgm:pt>
    <dgm:pt modelId="{E54AC897-A75D-4299-95A5-35247A0D10E5}" type="pres">
      <dgm:prSet presAssocID="{3444D243-3764-4103-9DCC-615DCDEDBE81}" presName="gear3srcNode" presStyleLbl="node1" presStyleIdx="2" presStyleCnt="3"/>
      <dgm:spPr/>
      <dgm:t>
        <a:bodyPr/>
        <a:lstStyle/>
        <a:p>
          <a:endParaRPr lang="en-CA"/>
        </a:p>
      </dgm:t>
    </dgm:pt>
    <dgm:pt modelId="{1C0864AA-5F2F-4737-B104-072197F32DCD}" type="pres">
      <dgm:prSet presAssocID="{3444D243-3764-4103-9DCC-615DCDEDBE81}" presName="gear3dstNode" presStyleLbl="node1" presStyleIdx="2" presStyleCnt="3"/>
      <dgm:spPr/>
      <dgm:t>
        <a:bodyPr/>
        <a:lstStyle/>
        <a:p>
          <a:endParaRPr lang="en-CA"/>
        </a:p>
      </dgm:t>
    </dgm:pt>
    <dgm:pt modelId="{6923ADAA-24A4-45A9-BB62-E993DDBFBC76}" type="pres">
      <dgm:prSet presAssocID="{006F7FF2-FB4D-495C-8FD5-CBAAD9BFCF5E}" presName="connector1" presStyleLbl="sibTrans2D1" presStyleIdx="0" presStyleCnt="3"/>
      <dgm:spPr/>
      <dgm:t>
        <a:bodyPr/>
        <a:lstStyle/>
        <a:p>
          <a:endParaRPr lang="en-CA"/>
        </a:p>
      </dgm:t>
    </dgm:pt>
    <dgm:pt modelId="{83A1A2AB-8254-4755-BE2A-A18F1EA39E92}" type="pres">
      <dgm:prSet presAssocID="{577305B0-B0C1-41BA-9945-4292C2EAD8FD}" presName="connector2" presStyleLbl="sibTrans2D1" presStyleIdx="1" presStyleCnt="3"/>
      <dgm:spPr/>
      <dgm:t>
        <a:bodyPr/>
        <a:lstStyle/>
        <a:p>
          <a:endParaRPr lang="en-CA"/>
        </a:p>
      </dgm:t>
    </dgm:pt>
    <dgm:pt modelId="{F995B25B-1131-4783-A480-1669AF2F4F43}" type="pres">
      <dgm:prSet presAssocID="{2E330AFB-4EED-42A6-9F7D-BCA5AA08739A}" presName="connector3" presStyleLbl="sibTrans2D1" presStyleIdx="2" presStyleCnt="3"/>
      <dgm:spPr/>
      <dgm:t>
        <a:bodyPr/>
        <a:lstStyle/>
        <a:p>
          <a:endParaRPr lang="en-CA"/>
        </a:p>
      </dgm:t>
    </dgm:pt>
  </dgm:ptLst>
  <dgm:cxnLst>
    <dgm:cxn modelId="{6083991E-F8D1-48E0-BC99-B0FA8537D2AC}" srcId="{771380FD-199D-4911-8CCA-7850039519E9}" destId="{3444D243-3764-4103-9DCC-615DCDEDBE81}" srcOrd="2" destOrd="0" parTransId="{5C466C72-36E8-4EDD-8A55-1D92027E22DC}" sibTransId="{2E330AFB-4EED-42A6-9F7D-BCA5AA08739A}"/>
    <dgm:cxn modelId="{5FC6014A-B4FD-4A87-9C81-9ACED1857EB2}" srcId="{771380FD-199D-4911-8CCA-7850039519E9}" destId="{260DB9FA-ACE0-4E69-85D4-530143D91015}" srcOrd="1" destOrd="0" parTransId="{49957CC3-151F-4329-9115-F42053ED3255}" sibTransId="{577305B0-B0C1-41BA-9945-4292C2EAD8FD}"/>
    <dgm:cxn modelId="{1D12E45C-9464-4E63-827F-63BA22A44F71}" type="presOf" srcId="{366D3F6F-3D1B-45CB-98D1-0E990CC1A406}" destId="{72C3F2F9-C9C2-407E-A6F2-01084E159D88}" srcOrd="1" destOrd="0" presId="urn:microsoft.com/office/officeart/2005/8/layout/gear1"/>
    <dgm:cxn modelId="{BD90E417-741A-4151-BBE7-4F453D786927}" type="presOf" srcId="{2E330AFB-4EED-42A6-9F7D-BCA5AA08739A}" destId="{F995B25B-1131-4783-A480-1669AF2F4F43}" srcOrd="0" destOrd="0" presId="urn:microsoft.com/office/officeart/2005/8/layout/gear1"/>
    <dgm:cxn modelId="{A1F728FD-E1AD-4D65-926D-C20E02ED11CD}" type="presOf" srcId="{260DB9FA-ACE0-4E69-85D4-530143D91015}" destId="{422B2A4D-DC42-4DC9-BB0B-DC94B8CABD0B}" srcOrd="1" destOrd="0" presId="urn:microsoft.com/office/officeart/2005/8/layout/gear1"/>
    <dgm:cxn modelId="{28972E7F-8E56-425E-AE9B-04EE28EE4210}" type="presOf" srcId="{260DB9FA-ACE0-4E69-85D4-530143D91015}" destId="{D6756BF7-1B56-497D-82B7-50E4B4F56E37}" srcOrd="0" destOrd="0" presId="urn:microsoft.com/office/officeart/2005/8/layout/gear1"/>
    <dgm:cxn modelId="{EA32C38C-DE89-4B3B-A46C-9C58773324FD}" type="presOf" srcId="{366D3F6F-3D1B-45CB-98D1-0E990CC1A406}" destId="{45B2130D-8F35-4689-BAC7-87BC2F237225}" srcOrd="0" destOrd="0" presId="urn:microsoft.com/office/officeart/2005/8/layout/gear1"/>
    <dgm:cxn modelId="{6758ECF3-B8BF-4739-B0AA-4EDF1078C41C}" type="presOf" srcId="{771380FD-199D-4911-8CCA-7850039519E9}" destId="{8750723F-0C29-47C0-91D4-084A5D29AD8F}" srcOrd="0" destOrd="0" presId="urn:microsoft.com/office/officeart/2005/8/layout/gear1"/>
    <dgm:cxn modelId="{0FFDFE13-05C4-4C44-AD79-3C119285E349}" type="presOf" srcId="{3444D243-3764-4103-9DCC-615DCDEDBE81}" destId="{E54AC897-A75D-4299-95A5-35247A0D10E5}" srcOrd="2" destOrd="0" presId="urn:microsoft.com/office/officeart/2005/8/layout/gear1"/>
    <dgm:cxn modelId="{BC0D3A09-0B56-429B-8140-72A15536BD8E}" type="presOf" srcId="{3444D243-3764-4103-9DCC-615DCDEDBE81}" destId="{1C0864AA-5F2F-4737-B104-072197F32DCD}" srcOrd="3" destOrd="0" presId="urn:microsoft.com/office/officeart/2005/8/layout/gear1"/>
    <dgm:cxn modelId="{695664DC-98FB-43F5-AFC1-C5B5119EEED1}" type="presOf" srcId="{577305B0-B0C1-41BA-9945-4292C2EAD8FD}" destId="{83A1A2AB-8254-4755-BE2A-A18F1EA39E92}" srcOrd="0" destOrd="0" presId="urn:microsoft.com/office/officeart/2005/8/layout/gear1"/>
    <dgm:cxn modelId="{EE1D8BA4-14AE-4033-86BF-785BC68B9777}" type="presOf" srcId="{3444D243-3764-4103-9DCC-615DCDEDBE81}" destId="{8ABBCF91-94C3-4AA9-A4FE-921A7F730CE0}" srcOrd="1" destOrd="0" presId="urn:microsoft.com/office/officeart/2005/8/layout/gear1"/>
    <dgm:cxn modelId="{7ABD765E-0923-409A-BACA-6CEF3CE790F5}" type="presOf" srcId="{3444D243-3764-4103-9DCC-615DCDEDBE81}" destId="{69298BB5-75E0-461A-9E57-4FC9340F89F8}" srcOrd="0" destOrd="0" presId="urn:microsoft.com/office/officeart/2005/8/layout/gear1"/>
    <dgm:cxn modelId="{6E33F37F-443B-4BC1-8F8D-18E190F68244}" srcId="{771380FD-199D-4911-8CCA-7850039519E9}" destId="{366D3F6F-3D1B-45CB-98D1-0E990CC1A406}" srcOrd="0" destOrd="0" parTransId="{08622F5D-D87B-4F68-AFDB-521811476986}" sibTransId="{006F7FF2-FB4D-495C-8FD5-CBAAD9BFCF5E}"/>
    <dgm:cxn modelId="{597B1055-C925-480A-A585-9A526514DA93}" type="presOf" srcId="{006F7FF2-FB4D-495C-8FD5-CBAAD9BFCF5E}" destId="{6923ADAA-24A4-45A9-BB62-E993DDBFBC76}" srcOrd="0" destOrd="0" presId="urn:microsoft.com/office/officeart/2005/8/layout/gear1"/>
    <dgm:cxn modelId="{DD36D619-E05F-4287-81B0-1EFAB17CB9A2}" type="presOf" srcId="{260DB9FA-ACE0-4E69-85D4-530143D91015}" destId="{45F3FF4D-B45A-4AE4-BDF2-8513944F3105}" srcOrd="2" destOrd="0" presId="urn:microsoft.com/office/officeart/2005/8/layout/gear1"/>
    <dgm:cxn modelId="{CED696A6-598C-420E-8D04-F43BFDC6B713}" type="presOf" srcId="{366D3F6F-3D1B-45CB-98D1-0E990CC1A406}" destId="{6CB20C78-98D2-4AE8-8F3B-C3FA09D2420B}" srcOrd="2" destOrd="0" presId="urn:microsoft.com/office/officeart/2005/8/layout/gear1"/>
    <dgm:cxn modelId="{C920FF55-63BF-404C-B833-A99DCF1EA5EF}" type="presParOf" srcId="{8750723F-0C29-47C0-91D4-084A5D29AD8F}" destId="{45B2130D-8F35-4689-BAC7-87BC2F237225}" srcOrd="0" destOrd="0" presId="urn:microsoft.com/office/officeart/2005/8/layout/gear1"/>
    <dgm:cxn modelId="{A978D135-79F3-4817-92DA-4E2CE9866732}" type="presParOf" srcId="{8750723F-0C29-47C0-91D4-084A5D29AD8F}" destId="{72C3F2F9-C9C2-407E-A6F2-01084E159D88}" srcOrd="1" destOrd="0" presId="urn:microsoft.com/office/officeart/2005/8/layout/gear1"/>
    <dgm:cxn modelId="{C2A60F23-5A59-49E8-9699-13CF39D3CD4D}" type="presParOf" srcId="{8750723F-0C29-47C0-91D4-084A5D29AD8F}" destId="{6CB20C78-98D2-4AE8-8F3B-C3FA09D2420B}" srcOrd="2" destOrd="0" presId="urn:microsoft.com/office/officeart/2005/8/layout/gear1"/>
    <dgm:cxn modelId="{177F5AB2-3A9A-45BA-ABAA-0E413298FC43}" type="presParOf" srcId="{8750723F-0C29-47C0-91D4-084A5D29AD8F}" destId="{D6756BF7-1B56-497D-82B7-50E4B4F56E37}" srcOrd="3" destOrd="0" presId="urn:microsoft.com/office/officeart/2005/8/layout/gear1"/>
    <dgm:cxn modelId="{5371DAAC-7D99-4F9F-B22E-50FE23F5E79A}" type="presParOf" srcId="{8750723F-0C29-47C0-91D4-084A5D29AD8F}" destId="{422B2A4D-DC42-4DC9-BB0B-DC94B8CABD0B}" srcOrd="4" destOrd="0" presId="urn:microsoft.com/office/officeart/2005/8/layout/gear1"/>
    <dgm:cxn modelId="{5DE6FFC5-9D75-4F06-935A-3DD1F6DFAA32}" type="presParOf" srcId="{8750723F-0C29-47C0-91D4-084A5D29AD8F}" destId="{45F3FF4D-B45A-4AE4-BDF2-8513944F3105}" srcOrd="5" destOrd="0" presId="urn:microsoft.com/office/officeart/2005/8/layout/gear1"/>
    <dgm:cxn modelId="{7395A3AC-9FB6-4996-B2EB-57AC708B8E4C}" type="presParOf" srcId="{8750723F-0C29-47C0-91D4-084A5D29AD8F}" destId="{69298BB5-75E0-461A-9E57-4FC9340F89F8}" srcOrd="6" destOrd="0" presId="urn:microsoft.com/office/officeart/2005/8/layout/gear1"/>
    <dgm:cxn modelId="{B0C4B803-F4BB-4569-B017-A2E0519A849B}" type="presParOf" srcId="{8750723F-0C29-47C0-91D4-084A5D29AD8F}" destId="{8ABBCF91-94C3-4AA9-A4FE-921A7F730CE0}" srcOrd="7" destOrd="0" presId="urn:microsoft.com/office/officeart/2005/8/layout/gear1"/>
    <dgm:cxn modelId="{E070D2A0-2276-46E7-BC5A-79EA7E72B3F2}" type="presParOf" srcId="{8750723F-0C29-47C0-91D4-084A5D29AD8F}" destId="{E54AC897-A75D-4299-95A5-35247A0D10E5}" srcOrd="8" destOrd="0" presId="urn:microsoft.com/office/officeart/2005/8/layout/gear1"/>
    <dgm:cxn modelId="{DFAFB7A6-65E4-491E-B908-9F8DC516512B}" type="presParOf" srcId="{8750723F-0C29-47C0-91D4-084A5D29AD8F}" destId="{1C0864AA-5F2F-4737-B104-072197F32DCD}" srcOrd="9" destOrd="0" presId="urn:microsoft.com/office/officeart/2005/8/layout/gear1"/>
    <dgm:cxn modelId="{915A1300-8D21-4B30-B134-FD1FD57C161C}" type="presParOf" srcId="{8750723F-0C29-47C0-91D4-084A5D29AD8F}" destId="{6923ADAA-24A4-45A9-BB62-E993DDBFBC76}" srcOrd="10" destOrd="0" presId="urn:microsoft.com/office/officeart/2005/8/layout/gear1"/>
    <dgm:cxn modelId="{162D6CF9-F926-409E-B376-DEAED03646F7}" type="presParOf" srcId="{8750723F-0C29-47C0-91D4-084A5D29AD8F}" destId="{83A1A2AB-8254-4755-BE2A-A18F1EA39E92}" srcOrd="11" destOrd="0" presId="urn:microsoft.com/office/officeart/2005/8/layout/gear1"/>
    <dgm:cxn modelId="{40D234ED-B7AF-424E-999C-7BB971219A21}" type="presParOf" srcId="{8750723F-0C29-47C0-91D4-084A5D29AD8F}" destId="{F995B25B-1131-4783-A480-1669AF2F4F43}"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BBC2A1-315F-475A-B4B6-096B5572DEA9}" type="doc">
      <dgm:prSet loTypeId="urn:microsoft.com/office/officeart/2005/8/layout/gear1" loCatId="process" qsTypeId="urn:microsoft.com/office/officeart/2005/8/quickstyle/3d9" qsCatId="3D" csTypeId="urn:microsoft.com/office/officeart/2005/8/colors/accent4_3" csCatId="accent4" phldr="1"/>
      <dgm:spPr/>
    </dgm:pt>
    <dgm:pt modelId="{FC1EF9E2-BD7D-4B32-B02E-311D667E0FD9}">
      <dgm:prSet phldrT="[Text]"/>
      <dgm:spPr/>
      <dgm:t>
        <a:bodyPr/>
        <a:lstStyle/>
        <a:p>
          <a:r>
            <a:rPr lang="en-CA" dirty="0" smtClean="0"/>
            <a:t>Students</a:t>
          </a:r>
          <a:endParaRPr lang="en-CA" dirty="0"/>
        </a:p>
      </dgm:t>
    </dgm:pt>
    <dgm:pt modelId="{73FA353E-9E22-4C77-8E74-367D66440616}" type="parTrans" cxnId="{71EC8005-34AA-41A6-920F-DF5BDE52B19B}">
      <dgm:prSet/>
      <dgm:spPr/>
      <dgm:t>
        <a:bodyPr/>
        <a:lstStyle/>
        <a:p>
          <a:endParaRPr lang="en-CA"/>
        </a:p>
      </dgm:t>
    </dgm:pt>
    <dgm:pt modelId="{A70DC3C5-7791-4330-AC2F-956D001A8EC5}" type="sibTrans" cxnId="{71EC8005-34AA-41A6-920F-DF5BDE52B19B}">
      <dgm:prSet/>
      <dgm:spPr/>
      <dgm:t>
        <a:bodyPr/>
        <a:lstStyle/>
        <a:p>
          <a:endParaRPr lang="en-CA"/>
        </a:p>
      </dgm:t>
    </dgm:pt>
    <dgm:pt modelId="{EC9AC660-A9CE-457F-BDC6-DE4BB9B251B8}">
      <dgm:prSet phldrT="[Text]"/>
      <dgm:spPr/>
      <dgm:t>
        <a:bodyPr/>
        <a:lstStyle/>
        <a:p>
          <a:r>
            <a:rPr lang="en-CA" dirty="0" smtClean="0"/>
            <a:t>Peers</a:t>
          </a:r>
          <a:endParaRPr lang="en-CA" dirty="0"/>
        </a:p>
      </dgm:t>
    </dgm:pt>
    <dgm:pt modelId="{EABEEBA8-A340-49DE-B93F-F175EDBA5992}" type="parTrans" cxnId="{5CE795AF-AF69-4EA2-9B64-706B33336C57}">
      <dgm:prSet/>
      <dgm:spPr/>
      <dgm:t>
        <a:bodyPr/>
        <a:lstStyle/>
        <a:p>
          <a:endParaRPr lang="en-CA"/>
        </a:p>
      </dgm:t>
    </dgm:pt>
    <dgm:pt modelId="{81B279D5-98DA-457D-8692-CC3D2D58E7BC}" type="sibTrans" cxnId="{5CE795AF-AF69-4EA2-9B64-706B33336C57}">
      <dgm:prSet/>
      <dgm:spPr/>
      <dgm:t>
        <a:bodyPr/>
        <a:lstStyle/>
        <a:p>
          <a:endParaRPr lang="en-CA"/>
        </a:p>
      </dgm:t>
    </dgm:pt>
    <dgm:pt modelId="{2DDF5C5B-4794-4816-A8B1-F3472B34C4A4}">
      <dgm:prSet phldrT="[Text]"/>
      <dgm:spPr/>
      <dgm:t>
        <a:bodyPr/>
        <a:lstStyle/>
        <a:p>
          <a:r>
            <a:rPr lang="en-CA" dirty="0" smtClean="0"/>
            <a:t>Teacher</a:t>
          </a:r>
          <a:endParaRPr lang="en-CA" dirty="0"/>
        </a:p>
      </dgm:t>
    </dgm:pt>
    <dgm:pt modelId="{E6A3F34E-DB8C-4A82-AE1B-8EA29BC4856E}" type="parTrans" cxnId="{D89C28F8-9283-4F69-88C6-4F5E5BAFD1C8}">
      <dgm:prSet/>
      <dgm:spPr/>
      <dgm:t>
        <a:bodyPr/>
        <a:lstStyle/>
        <a:p>
          <a:endParaRPr lang="en-CA"/>
        </a:p>
      </dgm:t>
    </dgm:pt>
    <dgm:pt modelId="{CF200590-BB04-4659-B5D1-6B0C96D468EB}" type="sibTrans" cxnId="{D89C28F8-9283-4F69-88C6-4F5E5BAFD1C8}">
      <dgm:prSet/>
      <dgm:spPr/>
      <dgm:t>
        <a:bodyPr/>
        <a:lstStyle/>
        <a:p>
          <a:endParaRPr lang="en-CA"/>
        </a:p>
      </dgm:t>
    </dgm:pt>
    <dgm:pt modelId="{FA3E3D67-6596-4088-B7F7-72B8BFAFE2C6}" type="pres">
      <dgm:prSet presAssocID="{BCBBC2A1-315F-475A-B4B6-096B5572DEA9}" presName="composite" presStyleCnt="0">
        <dgm:presLayoutVars>
          <dgm:chMax val="3"/>
          <dgm:animLvl val="lvl"/>
          <dgm:resizeHandles val="exact"/>
        </dgm:presLayoutVars>
      </dgm:prSet>
      <dgm:spPr/>
    </dgm:pt>
    <dgm:pt modelId="{C3F0B346-A76F-426E-81E0-EEB97E4D4452}" type="pres">
      <dgm:prSet presAssocID="{FC1EF9E2-BD7D-4B32-B02E-311D667E0FD9}" presName="gear1" presStyleLbl="node1" presStyleIdx="0" presStyleCnt="3" custLinFactNeighborY="1366">
        <dgm:presLayoutVars>
          <dgm:chMax val="1"/>
          <dgm:bulletEnabled val="1"/>
        </dgm:presLayoutVars>
      </dgm:prSet>
      <dgm:spPr/>
      <dgm:t>
        <a:bodyPr/>
        <a:lstStyle/>
        <a:p>
          <a:endParaRPr lang="en-CA"/>
        </a:p>
      </dgm:t>
    </dgm:pt>
    <dgm:pt modelId="{5A5CC133-188F-4294-B9A8-31273B2743B1}" type="pres">
      <dgm:prSet presAssocID="{FC1EF9E2-BD7D-4B32-B02E-311D667E0FD9}" presName="gear1srcNode" presStyleLbl="node1" presStyleIdx="0" presStyleCnt="3"/>
      <dgm:spPr/>
      <dgm:t>
        <a:bodyPr/>
        <a:lstStyle/>
        <a:p>
          <a:endParaRPr lang="en-CA"/>
        </a:p>
      </dgm:t>
    </dgm:pt>
    <dgm:pt modelId="{45181D40-2BEF-4CBA-A8C1-F678C81554ED}" type="pres">
      <dgm:prSet presAssocID="{FC1EF9E2-BD7D-4B32-B02E-311D667E0FD9}" presName="gear1dstNode" presStyleLbl="node1" presStyleIdx="0" presStyleCnt="3"/>
      <dgm:spPr/>
      <dgm:t>
        <a:bodyPr/>
        <a:lstStyle/>
        <a:p>
          <a:endParaRPr lang="en-CA"/>
        </a:p>
      </dgm:t>
    </dgm:pt>
    <dgm:pt modelId="{C9542F46-D171-4923-A789-2E7C0D7019A9}" type="pres">
      <dgm:prSet presAssocID="{EC9AC660-A9CE-457F-BDC6-DE4BB9B251B8}" presName="gear2" presStyleLbl="node1" presStyleIdx="1" presStyleCnt="3">
        <dgm:presLayoutVars>
          <dgm:chMax val="1"/>
          <dgm:bulletEnabled val="1"/>
        </dgm:presLayoutVars>
      </dgm:prSet>
      <dgm:spPr/>
      <dgm:t>
        <a:bodyPr/>
        <a:lstStyle/>
        <a:p>
          <a:endParaRPr lang="en-CA"/>
        </a:p>
      </dgm:t>
    </dgm:pt>
    <dgm:pt modelId="{9CF80649-F8FE-4311-B2CE-F68D0E095643}" type="pres">
      <dgm:prSet presAssocID="{EC9AC660-A9CE-457F-BDC6-DE4BB9B251B8}" presName="gear2srcNode" presStyleLbl="node1" presStyleIdx="1" presStyleCnt="3"/>
      <dgm:spPr/>
      <dgm:t>
        <a:bodyPr/>
        <a:lstStyle/>
        <a:p>
          <a:endParaRPr lang="en-CA"/>
        </a:p>
      </dgm:t>
    </dgm:pt>
    <dgm:pt modelId="{BD9F47E6-D7F2-4828-85FC-D3781D66A41D}" type="pres">
      <dgm:prSet presAssocID="{EC9AC660-A9CE-457F-BDC6-DE4BB9B251B8}" presName="gear2dstNode" presStyleLbl="node1" presStyleIdx="1" presStyleCnt="3"/>
      <dgm:spPr/>
      <dgm:t>
        <a:bodyPr/>
        <a:lstStyle/>
        <a:p>
          <a:endParaRPr lang="en-CA"/>
        </a:p>
      </dgm:t>
    </dgm:pt>
    <dgm:pt modelId="{FCA9D362-BBB8-42F3-84D5-D4D8DA9A7AA7}" type="pres">
      <dgm:prSet presAssocID="{2DDF5C5B-4794-4816-A8B1-F3472B34C4A4}" presName="gear3" presStyleLbl="node1" presStyleIdx="2" presStyleCnt="3"/>
      <dgm:spPr/>
      <dgm:t>
        <a:bodyPr/>
        <a:lstStyle/>
        <a:p>
          <a:endParaRPr lang="en-CA"/>
        </a:p>
      </dgm:t>
    </dgm:pt>
    <dgm:pt modelId="{379E61CB-A705-4CB8-9183-C701FE78A399}" type="pres">
      <dgm:prSet presAssocID="{2DDF5C5B-4794-4816-A8B1-F3472B34C4A4}" presName="gear3tx" presStyleLbl="node1" presStyleIdx="2" presStyleCnt="3">
        <dgm:presLayoutVars>
          <dgm:chMax val="1"/>
          <dgm:bulletEnabled val="1"/>
        </dgm:presLayoutVars>
      </dgm:prSet>
      <dgm:spPr/>
      <dgm:t>
        <a:bodyPr/>
        <a:lstStyle/>
        <a:p>
          <a:endParaRPr lang="en-CA"/>
        </a:p>
      </dgm:t>
    </dgm:pt>
    <dgm:pt modelId="{DF03AEFC-A2F9-4192-A25E-24C135FF2C70}" type="pres">
      <dgm:prSet presAssocID="{2DDF5C5B-4794-4816-A8B1-F3472B34C4A4}" presName="gear3srcNode" presStyleLbl="node1" presStyleIdx="2" presStyleCnt="3"/>
      <dgm:spPr/>
      <dgm:t>
        <a:bodyPr/>
        <a:lstStyle/>
        <a:p>
          <a:endParaRPr lang="en-CA"/>
        </a:p>
      </dgm:t>
    </dgm:pt>
    <dgm:pt modelId="{617058BB-0637-4F67-9355-084B582D7151}" type="pres">
      <dgm:prSet presAssocID="{2DDF5C5B-4794-4816-A8B1-F3472B34C4A4}" presName="gear3dstNode" presStyleLbl="node1" presStyleIdx="2" presStyleCnt="3"/>
      <dgm:spPr/>
      <dgm:t>
        <a:bodyPr/>
        <a:lstStyle/>
        <a:p>
          <a:endParaRPr lang="en-CA"/>
        </a:p>
      </dgm:t>
    </dgm:pt>
    <dgm:pt modelId="{52596A97-EF76-4606-BA8A-FAD01B1F372E}" type="pres">
      <dgm:prSet presAssocID="{A70DC3C5-7791-4330-AC2F-956D001A8EC5}" presName="connector1" presStyleLbl="sibTrans2D1" presStyleIdx="0" presStyleCnt="3"/>
      <dgm:spPr/>
      <dgm:t>
        <a:bodyPr/>
        <a:lstStyle/>
        <a:p>
          <a:endParaRPr lang="en-CA"/>
        </a:p>
      </dgm:t>
    </dgm:pt>
    <dgm:pt modelId="{E6E8FB15-3CC9-4C16-A1A3-AE9695987C9C}" type="pres">
      <dgm:prSet presAssocID="{81B279D5-98DA-457D-8692-CC3D2D58E7BC}" presName="connector2" presStyleLbl="sibTrans2D1" presStyleIdx="1" presStyleCnt="3"/>
      <dgm:spPr/>
      <dgm:t>
        <a:bodyPr/>
        <a:lstStyle/>
        <a:p>
          <a:endParaRPr lang="en-CA"/>
        </a:p>
      </dgm:t>
    </dgm:pt>
    <dgm:pt modelId="{9DA31559-B576-41EF-B95E-3D5D5C7215A6}" type="pres">
      <dgm:prSet presAssocID="{CF200590-BB04-4659-B5D1-6B0C96D468EB}" presName="connector3" presStyleLbl="sibTrans2D1" presStyleIdx="2" presStyleCnt="3"/>
      <dgm:spPr/>
      <dgm:t>
        <a:bodyPr/>
        <a:lstStyle/>
        <a:p>
          <a:endParaRPr lang="en-CA"/>
        </a:p>
      </dgm:t>
    </dgm:pt>
  </dgm:ptLst>
  <dgm:cxnLst>
    <dgm:cxn modelId="{624EC18D-804C-4AF1-9CEA-A2786E6BBA05}" type="presOf" srcId="{BCBBC2A1-315F-475A-B4B6-096B5572DEA9}" destId="{FA3E3D67-6596-4088-B7F7-72B8BFAFE2C6}" srcOrd="0" destOrd="0" presId="urn:microsoft.com/office/officeart/2005/8/layout/gear1"/>
    <dgm:cxn modelId="{71EC8005-34AA-41A6-920F-DF5BDE52B19B}" srcId="{BCBBC2A1-315F-475A-B4B6-096B5572DEA9}" destId="{FC1EF9E2-BD7D-4B32-B02E-311D667E0FD9}" srcOrd="0" destOrd="0" parTransId="{73FA353E-9E22-4C77-8E74-367D66440616}" sibTransId="{A70DC3C5-7791-4330-AC2F-956D001A8EC5}"/>
    <dgm:cxn modelId="{398BF838-57C7-40D7-8D14-9E3B763E04FA}" type="presOf" srcId="{EC9AC660-A9CE-457F-BDC6-DE4BB9B251B8}" destId="{BD9F47E6-D7F2-4828-85FC-D3781D66A41D}" srcOrd="2" destOrd="0" presId="urn:microsoft.com/office/officeart/2005/8/layout/gear1"/>
    <dgm:cxn modelId="{9F7D620C-6C72-4A52-81D6-389C6A0F8992}" type="presOf" srcId="{2DDF5C5B-4794-4816-A8B1-F3472B34C4A4}" destId="{379E61CB-A705-4CB8-9183-C701FE78A399}" srcOrd="1" destOrd="0" presId="urn:microsoft.com/office/officeart/2005/8/layout/gear1"/>
    <dgm:cxn modelId="{03106255-8C7A-404F-85C4-8508C6189EBB}" type="presOf" srcId="{A70DC3C5-7791-4330-AC2F-956D001A8EC5}" destId="{52596A97-EF76-4606-BA8A-FAD01B1F372E}" srcOrd="0" destOrd="0" presId="urn:microsoft.com/office/officeart/2005/8/layout/gear1"/>
    <dgm:cxn modelId="{1B461D23-420F-4B55-AF97-ACCFE35D51C1}" type="presOf" srcId="{FC1EF9E2-BD7D-4B32-B02E-311D667E0FD9}" destId="{C3F0B346-A76F-426E-81E0-EEB97E4D4452}" srcOrd="0" destOrd="0" presId="urn:microsoft.com/office/officeart/2005/8/layout/gear1"/>
    <dgm:cxn modelId="{BBF34CCD-ACF5-4143-9AAC-1DBBAC8F7B90}" type="presOf" srcId="{2DDF5C5B-4794-4816-A8B1-F3472B34C4A4}" destId="{DF03AEFC-A2F9-4192-A25E-24C135FF2C70}" srcOrd="2" destOrd="0" presId="urn:microsoft.com/office/officeart/2005/8/layout/gear1"/>
    <dgm:cxn modelId="{D8EFEB4A-D472-437A-A08B-03C34446ABD3}" type="presOf" srcId="{FC1EF9E2-BD7D-4B32-B02E-311D667E0FD9}" destId="{45181D40-2BEF-4CBA-A8C1-F678C81554ED}" srcOrd="2" destOrd="0" presId="urn:microsoft.com/office/officeart/2005/8/layout/gear1"/>
    <dgm:cxn modelId="{49B50DB3-328B-47BC-BD7D-F5D309A1AB80}" type="presOf" srcId="{2DDF5C5B-4794-4816-A8B1-F3472B34C4A4}" destId="{617058BB-0637-4F67-9355-084B582D7151}" srcOrd="3" destOrd="0" presId="urn:microsoft.com/office/officeart/2005/8/layout/gear1"/>
    <dgm:cxn modelId="{965BE9FE-1067-4DF3-8BA8-4673ED17F817}" type="presOf" srcId="{EC9AC660-A9CE-457F-BDC6-DE4BB9B251B8}" destId="{C9542F46-D171-4923-A789-2E7C0D7019A9}" srcOrd="0" destOrd="0" presId="urn:microsoft.com/office/officeart/2005/8/layout/gear1"/>
    <dgm:cxn modelId="{5556B9E3-2D23-4552-99A9-EC1CF3407ED9}" type="presOf" srcId="{EC9AC660-A9CE-457F-BDC6-DE4BB9B251B8}" destId="{9CF80649-F8FE-4311-B2CE-F68D0E095643}" srcOrd="1" destOrd="0" presId="urn:microsoft.com/office/officeart/2005/8/layout/gear1"/>
    <dgm:cxn modelId="{5A916507-B8CA-4E81-BA36-2509C1FC8F89}" type="presOf" srcId="{81B279D5-98DA-457D-8692-CC3D2D58E7BC}" destId="{E6E8FB15-3CC9-4C16-A1A3-AE9695987C9C}" srcOrd="0" destOrd="0" presId="urn:microsoft.com/office/officeart/2005/8/layout/gear1"/>
    <dgm:cxn modelId="{D89C28F8-9283-4F69-88C6-4F5E5BAFD1C8}" srcId="{BCBBC2A1-315F-475A-B4B6-096B5572DEA9}" destId="{2DDF5C5B-4794-4816-A8B1-F3472B34C4A4}" srcOrd="2" destOrd="0" parTransId="{E6A3F34E-DB8C-4A82-AE1B-8EA29BC4856E}" sibTransId="{CF200590-BB04-4659-B5D1-6B0C96D468EB}"/>
    <dgm:cxn modelId="{72B0B78B-9DEA-44E0-828B-810D8AB24D8A}" type="presOf" srcId="{2DDF5C5B-4794-4816-A8B1-F3472B34C4A4}" destId="{FCA9D362-BBB8-42F3-84D5-D4D8DA9A7AA7}" srcOrd="0" destOrd="0" presId="urn:microsoft.com/office/officeart/2005/8/layout/gear1"/>
    <dgm:cxn modelId="{60B71D7C-C54B-45A8-9756-1BD3199DE034}" type="presOf" srcId="{CF200590-BB04-4659-B5D1-6B0C96D468EB}" destId="{9DA31559-B576-41EF-B95E-3D5D5C7215A6}" srcOrd="0" destOrd="0" presId="urn:microsoft.com/office/officeart/2005/8/layout/gear1"/>
    <dgm:cxn modelId="{5CE795AF-AF69-4EA2-9B64-706B33336C57}" srcId="{BCBBC2A1-315F-475A-B4B6-096B5572DEA9}" destId="{EC9AC660-A9CE-457F-BDC6-DE4BB9B251B8}" srcOrd="1" destOrd="0" parTransId="{EABEEBA8-A340-49DE-B93F-F175EDBA5992}" sibTransId="{81B279D5-98DA-457D-8692-CC3D2D58E7BC}"/>
    <dgm:cxn modelId="{706AB20B-473A-4B84-9B92-AACE85AF4D33}" type="presOf" srcId="{FC1EF9E2-BD7D-4B32-B02E-311D667E0FD9}" destId="{5A5CC133-188F-4294-B9A8-31273B2743B1}" srcOrd="1" destOrd="0" presId="urn:microsoft.com/office/officeart/2005/8/layout/gear1"/>
    <dgm:cxn modelId="{118BB304-6FAE-43B9-98C6-93E92DE8E954}" type="presParOf" srcId="{FA3E3D67-6596-4088-B7F7-72B8BFAFE2C6}" destId="{C3F0B346-A76F-426E-81E0-EEB97E4D4452}" srcOrd="0" destOrd="0" presId="urn:microsoft.com/office/officeart/2005/8/layout/gear1"/>
    <dgm:cxn modelId="{D675713F-6094-4D3F-A121-6C823F964AC7}" type="presParOf" srcId="{FA3E3D67-6596-4088-B7F7-72B8BFAFE2C6}" destId="{5A5CC133-188F-4294-B9A8-31273B2743B1}" srcOrd="1" destOrd="0" presId="urn:microsoft.com/office/officeart/2005/8/layout/gear1"/>
    <dgm:cxn modelId="{F796CE53-C233-46B8-9484-ECD798A44E2B}" type="presParOf" srcId="{FA3E3D67-6596-4088-B7F7-72B8BFAFE2C6}" destId="{45181D40-2BEF-4CBA-A8C1-F678C81554ED}" srcOrd="2" destOrd="0" presId="urn:microsoft.com/office/officeart/2005/8/layout/gear1"/>
    <dgm:cxn modelId="{7FF4C412-BFC5-4D7B-91F9-844655F1A68A}" type="presParOf" srcId="{FA3E3D67-6596-4088-B7F7-72B8BFAFE2C6}" destId="{C9542F46-D171-4923-A789-2E7C0D7019A9}" srcOrd="3" destOrd="0" presId="urn:microsoft.com/office/officeart/2005/8/layout/gear1"/>
    <dgm:cxn modelId="{4305F27D-382A-45AD-BA1F-60F24BF74527}" type="presParOf" srcId="{FA3E3D67-6596-4088-B7F7-72B8BFAFE2C6}" destId="{9CF80649-F8FE-4311-B2CE-F68D0E095643}" srcOrd="4" destOrd="0" presId="urn:microsoft.com/office/officeart/2005/8/layout/gear1"/>
    <dgm:cxn modelId="{AD31C8BD-D58A-4912-8799-E409E8707D06}" type="presParOf" srcId="{FA3E3D67-6596-4088-B7F7-72B8BFAFE2C6}" destId="{BD9F47E6-D7F2-4828-85FC-D3781D66A41D}" srcOrd="5" destOrd="0" presId="urn:microsoft.com/office/officeart/2005/8/layout/gear1"/>
    <dgm:cxn modelId="{ACBBF781-4CCB-466E-B50E-CDFF4DA91EB0}" type="presParOf" srcId="{FA3E3D67-6596-4088-B7F7-72B8BFAFE2C6}" destId="{FCA9D362-BBB8-42F3-84D5-D4D8DA9A7AA7}" srcOrd="6" destOrd="0" presId="urn:microsoft.com/office/officeart/2005/8/layout/gear1"/>
    <dgm:cxn modelId="{6A675612-12E6-46F4-B1F1-C9DF2CB40A5F}" type="presParOf" srcId="{FA3E3D67-6596-4088-B7F7-72B8BFAFE2C6}" destId="{379E61CB-A705-4CB8-9183-C701FE78A399}" srcOrd="7" destOrd="0" presId="urn:microsoft.com/office/officeart/2005/8/layout/gear1"/>
    <dgm:cxn modelId="{B74E1844-D036-4A5A-B364-B8CB61C7CA6E}" type="presParOf" srcId="{FA3E3D67-6596-4088-B7F7-72B8BFAFE2C6}" destId="{DF03AEFC-A2F9-4192-A25E-24C135FF2C70}" srcOrd="8" destOrd="0" presId="urn:microsoft.com/office/officeart/2005/8/layout/gear1"/>
    <dgm:cxn modelId="{05A50F72-C7D0-4BC6-97AA-56A9530A25CE}" type="presParOf" srcId="{FA3E3D67-6596-4088-B7F7-72B8BFAFE2C6}" destId="{617058BB-0637-4F67-9355-084B582D7151}" srcOrd="9" destOrd="0" presId="urn:microsoft.com/office/officeart/2005/8/layout/gear1"/>
    <dgm:cxn modelId="{7BA25F64-9369-4EE8-88AA-040F53FC8EF3}" type="presParOf" srcId="{FA3E3D67-6596-4088-B7F7-72B8BFAFE2C6}" destId="{52596A97-EF76-4606-BA8A-FAD01B1F372E}" srcOrd="10" destOrd="0" presId="urn:microsoft.com/office/officeart/2005/8/layout/gear1"/>
    <dgm:cxn modelId="{5709FFA2-759C-4B01-B02B-95F7F3463AC3}" type="presParOf" srcId="{FA3E3D67-6596-4088-B7F7-72B8BFAFE2C6}" destId="{E6E8FB15-3CC9-4C16-A1A3-AE9695987C9C}" srcOrd="11" destOrd="0" presId="urn:microsoft.com/office/officeart/2005/8/layout/gear1"/>
    <dgm:cxn modelId="{E341B530-56C6-40CC-A86D-1275CD87C2FC}" type="presParOf" srcId="{FA3E3D67-6596-4088-B7F7-72B8BFAFE2C6}" destId="{9DA31559-B576-41EF-B95E-3D5D5C7215A6}"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7E103B-871D-4C41-B39E-945C1049C8DB}" type="doc">
      <dgm:prSet loTypeId="urn:microsoft.com/office/officeart/2005/8/layout/default" loCatId="list" qsTypeId="urn:microsoft.com/office/officeart/2005/8/quickstyle/3d5" qsCatId="3D" csTypeId="urn:microsoft.com/office/officeart/2005/8/colors/accent3_2" csCatId="accent3" phldr="1"/>
      <dgm:spPr/>
      <dgm:t>
        <a:bodyPr/>
        <a:lstStyle/>
        <a:p>
          <a:endParaRPr lang="en-CA"/>
        </a:p>
      </dgm:t>
    </dgm:pt>
    <dgm:pt modelId="{7E958FFD-6B1A-48B4-898C-C16D46E51E50}">
      <dgm:prSet phldrT="[Text]"/>
      <dgm:spPr/>
      <dgm:t>
        <a:bodyPr/>
        <a:lstStyle/>
        <a:p>
          <a:r>
            <a:rPr lang="en-CA" dirty="0" smtClean="0"/>
            <a:t>Critical Thinking videos</a:t>
          </a:r>
          <a:endParaRPr lang="en-CA" dirty="0"/>
        </a:p>
      </dgm:t>
    </dgm:pt>
    <dgm:pt modelId="{289590D4-C3BF-4837-9488-432C1B811746}" type="parTrans" cxnId="{CC8AACE3-BC40-4199-A22D-7BFA4F5D5768}">
      <dgm:prSet/>
      <dgm:spPr/>
      <dgm:t>
        <a:bodyPr/>
        <a:lstStyle/>
        <a:p>
          <a:endParaRPr lang="en-CA"/>
        </a:p>
      </dgm:t>
    </dgm:pt>
    <dgm:pt modelId="{3B5CBD9C-9269-4413-920C-2B41101C6161}" type="sibTrans" cxnId="{CC8AACE3-BC40-4199-A22D-7BFA4F5D5768}">
      <dgm:prSet/>
      <dgm:spPr/>
      <dgm:t>
        <a:bodyPr/>
        <a:lstStyle/>
        <a:p>
          <a:endParaRPr lang="en-CA"/>
        </a:p>
      </dgm:t>
    </dgm:pt>
    <dgm:pt modelId="{5AEFA23E-1EF6-4F35-BD1C-1BC820D2685A}">
      <dgm:prSet phldrT="[Text]"/>
      <dgm:spPr/>
      <dgm:t>
        <a:bodyPr/>
        <a:lstStyle/>
        <a:p>
          <a:r>
            <a:rPr lang="en-CA" dirty="0" smtClean="0"/>
            <a:t>Comic strips / Avatars</a:t>
          </a:r>
          <a:endParaRPr lang="en-CA" dirty="0"/>
        </a:p>
      </dgm:t>
    </dgm:pt>
    <dgm:pt modelId="{5B3E0B58-67E5-4304-AC35-587DCA452C8F}" type="parTrans" cxnId="{FFA3A82F-606C-4D87-A6CC-7888B200F76F}">
      <dgm:prSet/>
      <dgm:spPr/>
      <dgm:t>
        <a:bodyPr/>
        <a:lstStyle/>
        <a:p>
          <a:endParaRPr lang="en-CA"/>
        </a:p>
      </dgm:t>
    </dgm:pt>
    <dgm:pt modelId="{8AAC3ED5-82D7-4DA7-8639-02D2CC144E1B}" type="sibTrans" cxnId="{FFA3A82F-606C-4D87-A6CC-7888B200F76F}">
      <dgm:prSet/>
      <dgm:spPr/>
      <dgm:t>
        <a:bodyPr/>
        <a:lstStyle/>
        <a:p>
          <a:endParaRPr lang="en-CA"/>
        </a:p>
      </dgm:t>
    </dgm:pt>
    <dgm:pt modelId="{3D3C8B9E-B266-45CC-964B-5DCFBC3D2FA9}">
      <dgm:prSet phldrT="[Text]"/>
      <dgm:spPr/>
      <dgm:t>
        <a:bodyPr/>
        <a:lstStyle/>
        <a:p>
          <a:r>
            <a:rPr lang="en-CA" dirty="0" smtClean="0"/>
            <a:t>Icebreakers / ‘getting to know you’</a:t>
          </a:r>
          <a:endParaRPr lang="en-CA" dirty="0"/>
        </a:p>
      </dgm:t>
    </dgm:pt>
    <dgm:pt modelId="{EB96E3F0-21BA-4AE1-9D58-D1449EDF47A1}" type="parTrans" cxnId="{037590DF-037E-4852-A02E-664AD1644B3C}">
      <dgm:prSet/>
      <dgm:spPr/>
      <dgm:t>
        <a:bodyPr/>
        <a:lstStyle/>
        <a:p>
          <a:endParaRPr lang="en-CA"/>
        </a:p>
      </dgm:t>
    </dgm:pt>
    <dgm:pt modelId="{42E28B6E-BF1F-4C37-BC48-3EBBCBBBB174}" type="sibTrans" cxnId="{037590DF-037E-4852-A02E-664AD1644B3C}">
      <dgm:prSet/>
      <dgm:spPr/>
      <dgm:t>
        <a:bodyPr/>
        <a:lstStyle/>
        <a:p>
          <a:endParaRPr lang="en-CA"/>
        </a:p>
      </dgm:t>
    </dgm:pt>
    <dgm:pt modelId="{49D7334C-A489-4DD1-BF42-3E5A7B31857C}">
      <dgm:prSet phldrT="[Text]"/>
      <dgm:spPr/>
      <dgm:t>
        <a:bodyPr/>
        <a:lstStyle/>
        <a:p>
          <a:r>
            <a:rPr lang="en-CA" dirty="0" smtClean="0"/>
            <a:t>Synchronous: (collaborate, </a:t>
          </a:r>
          <a:r>
            <a:rPr lang="en-CA" dirty="0" err="1" smtClean="0"/>
            <a:t>skype</a:t>
          </a:r>
          <a:r>
            <a:rPr lang="en-CA" dirty="0" smtClean="0"/>
            <a:t>, f2f)</a:t>
          </a:r>
          <a:endParaRPr lang="en-CA" dirty="0"/>
        </a:p>
      </dgm:t>
    </dgm:pt>
    <dgm:pt modelId="{2B26461F-292F-4E1D-96D0-C8F0C355D2E9}" type="parTrans" cxnId="{96D69F8A-8C70-4618-8ACD-3B2FE4255D50}">
      <dgm:prSet/>
      <dgm:spPr/>
      <dgm:t>
        <a:bodyPr/>
        <a:lstStyle/>
        <a:p>
          <a:endParaRPr lang="en-CA"/>
        </a:p>
      </dgm:t>
    </dgm:pt>
    <dgm:pt modelId="{391C300F-CDF7-45C0-85D3-2A3D4D8B93BF}" type="sibTrans" cxnId="{96D69F8A-8C70-4618-8ACD-3B2FE4255D50}">
      <dgm:prSet/>
      <dgm:spPr/>
      <dgm:t>
        <a:bodyPr/>
        <a:lstStyle/>
        <a:p>
          <a:endParaRPr lang="en-CA"/>
        </a:p>
      </dgm:t>
    </dgm:pt>
    <dgm:pt modelId="{F34FAAE2-4A0D-4C4D-9C7D-554479AA367B}">
      <dgm:prSet phldrT="[Text]"/>
      <dgm:spPr/>
      <dgm:t>
        <a:bodyPr/>
        <a:lstStyle/>
        <a:p>
          <a:r>
            <a:rPr lang="en-CA" dirty="0" smtClean="0"/>
            <a:t>Asynchronous: (blogs, wikis, personal websites)</a:t>
          </a:r>
          <a:endParaRPr lang="en-CA" dirty="0"/>
        </a:p>
      </dgm:t>
    </dgm:pt>
    <dgm:pt modelId="{F02CE64E-5C1D-4E5E-AB0A-F1CC9248E053}" type="parTrans" cxnId="{A2B79B60-EA73-4BC7-A4BE-BC7C89EA7FFE}">
      <dgm:prSet/>
      <dgm:spPr/>
      <dgm:t>
        <a:bodyPr/>
        <a:lstStyle/>
        <a:p>
          <a:endParaRPr lang="en-CA"/>
        </a:p>
      </dgm:t>
    </dgm:pt>
    <dgm:pt modelId="{D894152E-1FAE-48DC-819A-0F63F967AE71}" type="sibTrans" cxnId="{A2B79B60-EA73-4BC7-A4BE-BC7C89EA7FFE}">
      <dgm:prSet/>
      <dgm:spPr/>
      <dgm:t>
        <a:bodyPr/>
        <a:lstStyle/>
        <a:p>
          <a:endParaRPr lang="en-CA"/>
        </a:p>
      </dgm:t>
    </dgm:pt>
    <dgm:pt modelId="{CBCA9841-402B-4E06-A822-4D7CDD72A5B3}" type="pres">
      <dgm:prSet presAssocID="{1F7E103B-871D-4C41-B39E-945C1049C8DB}" presName="diagram" presStyleCnt="0">
        <dgm:presLayoutVars>
          <dgm:dir/>
          <dgm:resizeHandles val="exact"/>
        </dgm:presLayoutVars>
      </dgm:prSet>
      <dgm:spPr/>
      <dgm:t>
        <a:bodyPr/>
        <a:lstStyle/>
        <a:p>
          <a:endParaRPr lang="en-CA"/>
        </a:p>
      </dgm:t>
    </dgm:pt>
    <dgm:pt modelId="{030DBEE8-DE3F-4722-8100-D076B41EBBAC}" type="pres">
      <dgm:prSet presAssocID="{7E958FFD-6B1A-48B4-898C-C16D46E51E50}" presName="node" presStyleLbl="node1" presStyleIdx="0" presStyleCnt="5">
        <dgm:presLayoutVars>
          <dgm:bulletEnabled val="1"/>
        </dgm:presLayoutVars>
      </dgm:prSet>
      <dgm:spPr/>
      <dgm:t>
        <a:bodyPr/>
        <a:lstStyle/>
        <a:p>
          <a:endParaRPr lang="en-CA"/>
        </a:p>
      </dgm:t>
    </dgm:pt>
    <dgm:pt modelId="{CAEC0EF3-2E9D-44A4-B51E-CFBEE8FB4922}" type="pres">
      <dgm:prSet presAssocID="{3B5CBD9C-9269-4413-920C-2B41101C6161}" presName="sibTrans" presStyleCnt="0"/>
      <dgm:spPr/>
    </dgm:pt>
    <dgm:pt modelId="{F954BB92-2FF0-4A1A-8186-3D11EC6718A6}" type="pres">
      <dgm:prSet presAssocID="{5AEFA23E-1EF6-4F35-BD1C-1BC820D2685A}" presName="node" presStyleLbl="node1" presStyleIdx="1" presStyleCnt="5">
        <dgm:presLayoutVars>
          <dgm:bulletEnabled val="1"/>
        </dgm:presLayoutVars>
      </dgm:prSet>
      <dgm:spPr/>
      <dgm:t>
        <a:bodyPr/>
        <a:lstStyle/>
        <a:p>
          <a:endParaRPr lang="en-CA"/>
        </a:p>
      </dgm:t>
    </dgm:pt>
    <dgm:pt modelId="{D91E14C1-04C6-4F8A-83C7-ED82EE17D653}" type="pres">
      <dgm:prSet presAssocID="{8AAC3ED5-82D7-4DA7-8639-02D2CC144E1B}" presName="sibTrans" presStyleCnt="0"/>
      <dgm:spPr/>
    </dgm:pt>
    <dgm:pt modelId="{7016E82B-9061-4CA6-8ED9-56F255C71CF8}" type="pres">
      <dgm:prSet presAssocID="{3D3C8B9E-B266-45CC-964B-5DCFBC3D2FA9}" presName="node" presStyleLbl="node1" presStyleIdx="2" presStyleCnt="5">
        <dgm:presLayoutVars>
          <dgm:bulletEnabled val="1"/>
        </dgm:presLayoutVars>
      </dgm:prSet>
      <dgm:spPr/>
      <dgm:t>
        <a:bodyPr/>
        <a:lstStyle/>
        <a:p>
          <a:endParaRPr lang="en-CA"/>
        </a:p>
      </dgm:t>
    </dgm:pt>
    <dgm:pt modelId="{E83873A9-0B8E-4D68-B94E-86C7B910B8BF}" type="pres">
      <dgm:prSet presAssocID="{42E28B6E-BF1F-4C37-BC48-3EBBCBBBB174}" presName="sibTrans" presStyleCnt="0"/>
      <dgm:spPr/>
    </dgm:pt>
    <dgm:pt modelId="{3A0DE7AA-53B0-49C3-9A05-A995696957CC}" type="pres">
      <dgm:prSet presAssocID="{49D7334C-A489-4DD1-BF42-3E5A7B31857C}" presName="node" presStyleLbl="node1" presStyleIdx="3" presStyleCnt="5">
        <dgm:presLayoutVars>
          <dgm:bulletEnabled val="1"/>
        </dgm:presLayoutVars>
      </dgm:prSet>
      <dgm:spPr/>
      <dgm:t>
        <a:bodyPr/>
        <a:lstStyle/>
        <a:p>
          <a:endParaRPr lang="en-CA"/>
        </a:p>
      </dgm:t>
    </dgm:pt>
    <dgm:pt modelId="{36E23F37-3DF9-4AC8-AB97-DAF2F77ADCB0}" type="pres">
      <dgm:prSet presAssocID="{391C300F-CDF7-45C0-85D3-2A3D4D8B93BF}" presName="sibTrans" presStyleCnt="0"/>
      <dgm:spPr/>
    </dgm:pt>
    <dgm:pt modelId="{7EDC5692-EA75-428F-9CC3-79B4E13FB7E3}" type="pres">
      <dgm:prSet presAssocID="{F34FAAE2-4A0D-4C4D-9C7D-554479AA367B}" presName="node" presStyleLbl="node1" presStyleIdx="4" presStyleCnt="5">
        <dgm:presLayoutVars>
          <dgm:bulletEnabled val="1"/>
        </dgm:presLayoutVars>
      </dgm:prSet>
      <dgm:spPr/>
      <dgm:t>
        <a:bodyPr/>
        <a:lstStyle/>
        <a:p>
          <a:endParaRPr lang="en-CA"/>
        </a:p>
      </dgm:t>
    </dgm:pt>
  </dgm:ptLst>
  <dgm:cxnLst>
    <dgm:cxn modelId="{F0367D87-84A2-4C99-A283-CEF1C79B73FC}" type="presOf" srcId="{5AEFA23E-1EF6-4F35-BD1C-1BC820D2685A}" destId="{F954BB92-2FF0-4A1A-8186-3D11EC6718A6}" srcOrd="0" destOrd="0" presId="urn:microsoft.com/office/officeart/2005/8/layout/default"/>
    <dgm:cxn modelId="{FFA3A82F-606C-4D87-A6CC-7888B200F76F}" srcId="{1F7E103B-871D-4C41-B39E-945C1049C8DB}" destId="{5AEFA23E-1EF6-4F35-BD1C-1BC820D2685A}" srcOrd="1" destOrd="0" parTransId="{5B3E0B58-67E5-4304-AC35-587DCA452C8F}" sibTransId="{8AAC3ED5-82D7-4DA7-8639-02D2CC144E1B}"/>
    <dgm:cxn modelId="{A2B79B60-EA73-4BC7-A4BE-BC7C89EA7FFE}" srcId="{1F7E103B-871D-4C41-B39E-945C1049C8DB}" destId="{F34FAAE2-4A0D-4C4D-9C7D-554479AA367B}" srcOrd="4" destOrd="0" parTransId="{F02CE64E-5C1D-4E5E-AB0A-F1CC9248E053}" sibTransId="{D894152E-1FAE-48DC-819A-0F63F967AE71}"/>
    <dgm:cxn modelId="{6199D938-8C84-4955-A3CA-919B2BD0BC8E}" type="presOf" srcId="{3D3C8B9E-B266-45CC-964B-5DCFBC3D2FA9}" destId="{7016E82B-9061-4CA6-8ED9-56F255C71CF8}" srcOrd="0" destOrd="0" presId="urn:microsoft.com/office/officeart/2005/8/layout/default"/>
    <dgm:cxn modelId="{E251B9C0-1ED5-46E0-BC32-AD616D6FF456}" type="presOf" srcId="{7E958FFD-6B1A-48B4-898C-C16D46E51E50}" destId="{030DBEE8-DE3F-4722-8100-D076B41EBBAC}" srcOrd="0" destOrd="0" presId="urn:microsoft.com/office/officeart/2005/8/layout/default"/>
    <dgm:cxn modelId="{96D69F8A-8C70-4618-8ACD-3B2FE4255D50}" srcId="{1F7E103B-871D-4C41-B39E-945C1049C8DB}" destId="{49D7334C-A489-4DD1-BF42-3E5A7B31857C}" srcOrd="3" destOrd="0" parTransId="{2B26461F-292F-4E1D-96D0-C8F0C355D2E9}" sibTransId="{391C300F-CDF7-45C0-85D3-2A3D4D8B93BF}"/>
    <dgm:cxn modelId="{6919C4CE-328F-45FC-A401-D22C979F0312}" type="presOf" srcId="{49D7334C-A489-4DD1-BF42-3E5A7B31857C}" destId="{3A0DE7AA-53B0-49C3-9A05-A995696957CC}" srcOrd="0" destOrd="0" presId="urn:microsoft.com/office/officeart/2005/8/layout/default"/>
    <dgm:cxn modelId="{1B502A78-0DE1-411C-8B22-34CBA0755FCB}" type="presOf" srcId="{1F7E103B-871D-4C41-B39E-945C1049C8DB}" destId="{CBCA9841-402B-4E06-A822-4D7CDD72A5B3}" srcOrd="0" destOrd="0" presId="urn:microsoft.com/office/officeart/2005/8/layout/default"/>
    <dgm:cxn modelId="{037590DF-037E-4852-A02E-664AD1644B3C}" srcId="{1F7E103B-871D-4C41-B39E-945C1049C8DB}" destId="{3D3C8B9E-B266-45CC-964B-5DCFBC3D2FA9}" srcOrd="2" destOrd="0" parTransId="{EB96E3F0-21BA-4AE1-9D58-D1449EDF47A1}" sibTransId="{42E28B6E-BF1F-4C37-BC48-3EBBCBBBB174}"/>
    <dgm:cxn modelId="{CC8AACE3-BC40-4199-A22D-7BFA4F5D5768}" srcId="{1F7E103B-871D-4C41-B39E-945C1049C8DB}" destId="{7E958FFD-6B1A-48B4-898C-C16D46E51E50}" srcOrd="0" destOrd="0" parTransId="{289590D4-C3BF-4837-9488-432C1B811746}" sibTransId="{3B5CBD9C-9269-4413-920C-2B41101C6161}"/>
    <dgm:cxn modelId="{6AAD1401-4D96-489A-B70F-57D91F1AE39F}" type="presOf" srcId="{F34FAAE2-4A0D-4C4D-9C7D-554479AA367B}" destId="{7EDC5692-EA75-428F-9CC3-79B4E13FB7E3}" srcOrd="0" destOrd="0" presId="urn:microsoft.com/office/officeart/2005/8/layout/default"/>
    <dgm:cxn modelId="{0C05E77A-BC79-48C7-8625-20FD8220F80D}" type="presParOf" srcId="{CBCA9841-402B-4E06-A822-4D7CDD72A5B3}" destId="{030DBEE8-DE3F-4722-8100-D076B41EBBAC}" srcOrd="0" destOrd="0" presId="urn:microsoft.com/office/officeart/2005/8/layout/default"/>
    <dgm:cxn modelId="{3E029DE6-4EFB-4DC9-9D52-08FD5C756696}" type="presParOf" srcId="{CBCA9841-402B-4E06-A822-4D7CDD72A5B3}" destId="{CAEC0EF3-2E9D-44A4-B51E-CFBEE8FB4922}" srcOrd="1" destOrd="0" presId="urn:microsoft.com/office/officeart/2005/8/layout/default"/>
    <dgm:cxn modelId="{504F58F1-0776-40C0-B487-DF2D3354DE3A}" type="presParOf" srcId="{CBCA9841-402B-4E06-A822-4D7CDD72A5B3}" destId="{F954BB92-2FF0-4A1A-8186-3D11EC6718A6}" srcOrd="2" destOrd="0" presId="urn:microsoft.com/office/officeart/2005/8/layout/default"/>
    <dgm:cxn modelId="{47511E83-A71F-49A9-973A-786FCF23249E}" type="presParOf" srcId="{CBCA9841-402B-4E06-A822-4D7CDD72A5B3}" destId="{D91E14C1-04C6-4F8A-83C7-ED82EE17D653}" srcOrd="3" destOrd="0" presId="urn:microsoft.com/office/officeart/2005/8/layout/default"/>
    <dgm:cxn modelId="{5B9A1376-0EC2-4CE8-BC9C-90B06B4ADF90}" type="presParOf" srcId="{CBCA9841-402B-4E06-A822-4D7CDD72A5B3}" destId="{7016E82B-9061-4CA6-8ED9-56F255C71CF8}" srcOrd="4" destOrd="0" presId="urn:microsoft.com/office/officeart/2005/8/layout/default"/>
    <dgm:cxn modelId="{D0065012-531A-498F-A981-7C28BC6548F3}" type="presParOf" srcId="{CBCA9841-402B-4E06-A822-4D7CDD72A5B3}" destId="{E83873A9-0B8E-4D68-B94E-86C7B910B8BF}" srcOrd="5" destOrd="0" presId="urn:microsoft.com/office/officeart/2005/8/layout/default"/>
    <dgm:cxn modelId="{DF71B59B-6718-4E59-B6A4-2D2E75BB79EA}" type="presParOf" srcId="{CBCA9841-402B-4E06-A822-4D7CDD72A5B3}" destId="{3A0DE7AA-53B0-49C3-9A05-A995696957CC}" srcOrd="6" destOrd="0" presId="urn:microsoft.com/office/officeart/2005/8/layout/default"/>
    <dgm:cxn modelId="{44C459A2-389D-4C37-B742-2F2E1B6A3D70}" type="presParOf" srcId="{CBCA9841-402B-4E06-A822-4D7CDD72A5B3}" destId="{36E23F37-3DF9-4AC8-AB97-DAF2F77ADCB0}" srcOrd="7" destOrd="0" presId="urn:microsoft.com/office/officeart/2005/8/layout/default"/>
    <dgm:cxn modelId="{56ABB8FA-C310-4696-AD13-BAEE23599110}" type="presParOf" srcId="{CBCA9841-402B-4E06-A822-4D7CDD72A5B3}" destId="{7EDC5692-EA75-428F-9CC3-79B4E13FB7E3}" srcOrd="8" destOrd="0" presId="urn:microsoft.com/office/officeart/2005/8/layout/defaul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5C7CF5-A2BE-483A-BDB5-2AECBEBF5169}" type="doc">
      <dgm:prSet loTypeId="urn:microsoft.com/office/officeart/2005/8/layout/pyramid1" loCatId="pyramid" qsTypeId="urn:microsoft.com/office/officeart/2005/8/quickstyle/3d4" qsCatId="3D" csTypeId="urn:microsoft.com/office/officeart/2005/8/colors/colorful3" csCatId="colorful" phldr="1"/>
      <dgm:spPr/>
    </dgm:pt>
    <dgm:pt modelId="{12DB05EF-78C9-4FD9-AA4C-0934E3CD97B9}">
      <dgm:prSet phldrT="[Text]" custT="1"/>
      <dgm:spPr/>
      <dgm:t>
        <a:bodyPr/>
        <a:lstStyle/>
        <a:p>
          <a:endParaRPr lang="en-CA" sz="2000" dirty="0" smtClean="0"/>
        </a:p>
        <a:p>
          <a:r>
            <a:rPr lang="en-CA" sz="2000" dirty="0" smtClean="0"/>
            <a:t>Teacher	</a:t>
          </a:r>
          <a:endParaRPr lang="en-CA" sz="2000" dirty="0"/>
        </a:p>
      </dgm:t>
    </dgm:pt>
    <dgm:pt modelId="{B2F7BBD7-0CF7-4706-832D-F4F11B947D49}" type="parTrans" cxnId="{BEE3CF36-D80E-4371-BF03-9F12A06BEDC7}">
      <dgm:prSet/>
      <dgm:spPr/>
      <dgm:t>
        <a:bodyPr/>
        <a:lstStyle/>
        <a:p>
          <a:endParaRPr lang="en-CA"/>
        </a:p>
      </dgm:t>
    </dgm:pt>
    <dgm:pt modelId="{51B435B1-890A-4972-87B9-0A73ECF37FB0}" type="sibTrans" cxnId="{BEE3CF36-D80E-4371-BF03-9F12A06BEDC7}">
      <dgm:prSet/>
      <dgm:spPr/>
      <dgm:t>
        <a:bodyPr/>
        <a:lstStyle/>
        <a:p>
          <a:endParaRPr lang="en-CA"/>
        </a:p>
      </dgm:t>
    </dgm:pt>
    <dgm:pt modelId="{C100580F-1713-45CD-9E08-09820F69BE84}">
      <dgm:prSet phldrT="[Text]" custT="1"/>
      <dgm:spPr/>
      <dgm:t>
        <a:bodyPr/>
        <a:lstStyle/>
        <a:p>
          <a:r>
            <a:rPr lang="en-CA" sz="2000" dirty="0" smtClean="0"/>
            <a:t>Parent</a:t>
          </a:r>
          <a:endParaRPr lang="en-CA" sz="2000" dirty="0"/>
        </a:p>
      </dgm:t>
    </dgm:pt>
    <dgm:pt modelId="{64E8D767-42F8-4183-BCA6-644A0024FD07}" type="parTrans" cxnId="{1228FE98-BFEE-4EC8-B50E-EF845559B324}">
      <dgm:prSet/>
      <dgm:spPr/>
      <dgm:t>
        <a:bodyPr/>
        <a:lstStyle/>
        <a:p>
          <a:endParaRPr lang="en-CA"/>
        </a:p>
      </dgm:t>
    </dgm:pt>
    <dgm:pt modelId="{A57C4BBD-89A2-4D3C-998A-7051C70C4931}" type="sibTrans" cxnId="{1228FE98-BFEE-4EC8-B50E-EF845559B324}">
      <dgm:prSet/>
      <dgm:spPr/>
      <dgm:t>
        <a:bodyPr/>
        <a:lstStyle/>
        <a:p>
          <a:endParaRPr lang="en-CA"/>
        </a:p>
      </dgm:t>
    </dgm:pt>
    <dgm:pt modelId="{BE0B11AE-1B73-4EC0-9087-E1B2FA32A5D2}">
      <dgm:prSet phldrT="[Text]" custT="1"/>
      <dgm:spPr/>
      <dgm:t>
        <a:bodyPr/>
        <a:lstStyle/>
        <a:p>
          <a:r>
            <a:rPr lang="en-CA" sz="2000" dirty="0" smtClean="0"/>
            <a:t>Student</a:t>
          </a:r>
          <a:endParaRPr lang="en-CA" sz="2000" dirty="0"/>
        </a:p>
      </dgm:t>
    </dgm:pt>
    <dgm:pt modelId="{939B638F-83CD-40F0-9B0C-F16FD011D769}" type="parTrans" cxnId="{4128F052-7178-4247-B71D-BEB646C3FF8D}">
      <dgm:prSet/>
      <dgm:spPr/>
      <dgm:t>
        <a:bodyPr/>
        <a:lstStyle/>
        <a:p>
          <a:endParaRPr lang="en-CA"/>
        </a:p>
      </dgm:t>
    </dgm:pt>
    <dgm:pt modelId="{EC924AB3-5BD2-49AD-97A1-B6096D65C2E2}" type="sibTrans" cxnId="{4128F052-7178-4247-B71D-BEB646C3FF8D}">
      <dgm:prSet/>
      <dgm:spPr/>
      <dgm:t>
        <a:bodyPr/>
        <a:lstStyle/>
        <a:p>
          <a:endParaRPr lang="en-CA"/>
        </a:p>
      </dgm:t>
    </dgm:pt>
    <dgm:pt modelId="{D1D876A0-DE5F-4795-9407-B775588BC340}" type="pres">
      <dgm:prSet presAssocID="{7D5C7CF5-A2BE-483A-BDB5-2AECBEBF5169}" presName="Name0" presStyleCnt="0">
        <dgm:presLayoutVars>
          <dgm:dir/>
          <dgm:animLvl val="lvl"/>
          <dgm:resizeHandles val="exact"/>
        </dgm:presLayoutVars>
      </dgm:prSet>
      <dgm:spPr/>
    </dgm:pt>
    <dgm:pt modelId="{B681E7D1-9B53-4753-B99E-692F5081C120}" type="pres">
      <dgm:prSet presAssocID="{12DB05EF-78C9-4FD9-AA4C-0934E3CD97B9}" presName="Name8" presStyleCnt="0"/>
      <dgm:spPr/>
    </dgm:pt>
    <dgm:pt modelId="{3A927040-2DB1-4705-8F72-47F31A764506}" type="pres">
      <dgm:prSet presAssocID="{12DB05EF-78C9-4FD9-AA4C-0934E3CD97B9}" presName="level" presStyleLbl="node1" presStyleIdx="0" presStyleCnt="3">
        <dgm:presLayoutVars>
          <dgm:chMax val="1"/>
          <dgm:bulletEnabled val="1"/>
        </dgm:presLayoutVars>
      </dgm:prSet>
      <dgm:spPr/>
      <dgm:t>
        <a:bodyPr/>
        <a:lstStyle/>
        <a:p>
          <a:endParaRPr lang="en-CA"/>
        </a:p>
      </dgm:t>
    </dgm:pt>
    <dgm:pt modelId="{9C73943A-6DDA-422B-BF3D-F61C8182F6B8}" type="pres">
      <dgm:prSet presAssocID="{12DB05EF-78C9-4FD9-AA4C-0934E3CD97B9}" presName="levelTx" presStyleLbl="revTx" presStyleIdx="0" presStyleCnt="0">
        <dgm:presLayoutVars>
          <dgm:chMax val="1"/>
          <dgm:bulletEnabled val="1"/>
        </dgm:presLayoutVars>
      </dgm:prSet>
      <dgm:spPr/>
      <dgm:t>
        <a:bodyPr/>
        <a:lstStyle/>
        <a:p>
          <a:endParaRPr lang="en-CA"/>
        </a:p>
      </dgm:t>
    </dgm:pt>
    <dgm:pt modelId="{9519959A-4F95-43E4-AB6D-CE5B3C960CD5}" type="pres">
      <dgm:prSet presAssocID="{C100580F-1713-45CD-9E08-09820F69BE84}" presName="Name8" presStyleCnt="0"/>
      <dgm:spPr/>
    </dgm:pt>
    <dgm:pt modelId="{DBA87F93-7A88-478D-8DF8-D56E37440C44}" type="pres">
      <dgm:prSet presAssocID="{C100580F-1713-45CD-9E08-09820F69BE84}" presName="level" presStyleLbl="node1" presStyleIdx="1" presStyleCnt="3">
        <dgm:presLayoutVars>
          <dgm:chMax val="1"/>
          <dgm:bulletEnabled val="1"/>
        </dgm:presLayoutVars>
      </dgm:prSet>
      <dgm:spPr/>
      <dgm:t>
        <a:bodyPr/>
        <a:lstStyle/>
        <a:p>
          <a:endParaRPr lang="en-CA"/>
        </a:p>
      </dgm:t>
    </dgm:pt>
    <dgm:pt modelId="{4FAE4E2F-1D77-46C9-A7A7-37BB6F3ADBE0}" type="pres">
      <dgm:prSet presAssocID="{C100580F-1713-45CD-9E08-09820F69BE84}" presName="levelTx" presStyleLbl="revTx" presStyleIdx="0" presStyleCnt="0">
        <dgm:presLayoutVars>
          <dgm:chMax val="1"/>
          <dgm:bulletEnabled val="1"/>
        </dgm:presLayoutVars>
      </dgm:prSet>
      <dgm:spPr/>
      <dgm:t>
        <a:bodyPr/>
        <a:lstStyle/>
        <a:p>
          <a:endParaRPr lang="en-CA"/>
        </a:p>
      </dgm:t>
    </dgm:pt>
    <dgm:pt modelId="{04060E28-63EB-455A-AB49-2ACFFCECB4B1}" type="pres">
      <dgm:prSet presAssocID="{BE0B11AE-1B73-4EC0-9087-E1B2FA32A5D2}" presName="Name8" presStyleCnt="0"/>
      <dgm:spPr/>
    </dgm:pt>
    <dgm:pt modelId="{D630F752-0204-49B2-AF6F-0D48AFD903AA}" type="pres">
      <dgm:prSet presAssocID="{BE0B11AE-1B73-4EC0-9087-E1B2FA32A5D2}" presName="level" presStyleLbl="node1" presStyleIdx="2" presStyleCnt="3">
        <dgm:presLayoutVars>
          <dgm:chMax val="1"/>
          <dgm:bulletEnabled val="1"/>
        </dgm:presLayoutVars>
      </dgm:prSet>
      <dgm:spPr/>
      <dgm:t>
        <a:bodyPr/>
        <a:lstStyle/>
        <a:p>
          <a:endParaRPr lang="en-CA"/>
        </a:p>
      </dgm:t>
    </dgm:pt>
    <dgm:pt modelId="{B4D50CC3-6E51-420E-843F-90AA9148CCF7}" type="pres">
      <dgm:prSet presAssocID="{BE0B11AE-1B73-4EC0-9087-E1B2FA32A5D2}" presName="levelTx" presStyleLbl="revTx" presStyleIdx="0" presStyleCnt="0">
        <dgm:presLayoutVars>
          <dgm:chMax val="1"/>
          <dgm:bulletEnabled val="1"/>
        </dgm:presLayoutVars>
      </dgm:prSet>
      <dgm:spPr/>
      <dgm:t>
        <a:bodyPr/>
        <a:lstStyle/>
        <a:p>
          <a:endParaRPr lang="en-CA"/>
        </a:p>
      </dgm:t>
    </dgm:pt>
  </dgm:ptLst>
  <dgm:cxnLst>
    <dgm:cxn modelId="{BACC5345-35DB-484A-B553-DC1BBA5DC42E}" type="presOf" srcId="{C100580F-1713-45CD-9E08-09820F69BE84}" destId="{4FAE4E2F-1D77-46C9-A7A7-37BB6F3ADBE0}" srcOrd="1" destOrd="0" presId="urn:microsoft.com/office/officeart/2005/8/layout/pyramid1"/>
    <dgm:cxn modelId="{A3FF725C-8FC9-4FCC-8396-8F7ED7B525D4}" type="presOf" srcId="{12DB05EF-78C9-4FD9-AA4C-0934E3CD97B9}" destId="{3A927040-2DB1-4705-8F72-47F31A764506}" srcOrd="0" destOrd="0" presId="urn:microsoft.com/office/officeart/2005/8/layout/pyramid1"/>
    <dgm:cxn modelId="{5C1E22B8-3FD6-45CE-8E9E-7757A13E1698}" type="presOf" srcId="{BE0B11AE-1B73-4EC0-9087-E1B2FA32A5D2}" destId="{D630F752-0204-49B2-AF6F-0D48AFD903AA}" srcOrd="0" destOrd="0" presId="urn:microsoft.com/office/officeart/2005/8/layout/pyramid1"/>
    <dgm:cxn modelId="{BEE3CF36-D80E-4371-BF03-9F12A06BEDC7}" srcId="{7D5C7CF5-A2BE-483A-BDB5-2AECBEBF5169}" destId="{12DB05EF-78C9-4FD9-AA4C-0934E3CD97B9}" srcOrd="0" destOrd="0" parTransId="{B2F7BBD7-0CF7-4706-832D-F4F11B947D49}" sibTransId="{51B435B1-890A-4972-87B9-0A73ECF37FB0}"/>
    <dgm:cxn modelId="{BB9135EC-27BE-4D60-9323-F4C35AD41C72}" type="presOf" srcId="{BE0B11AE-1B73-4EC0-9087-E1B2FA32A5D2}" destId="{B4D50CC3-6E51-420E-843F-90AA9148CCF7}" srcOrd="1" destOrd="0" presId="urn:microsoft.com/office/officeart/2005/8/layout/pyramid1"/>
    <dgm:cxn modelId="{16CB133F-A310-4FA2-BAFB-95704A1C7745}" type="presOf" srcId="{7D5C7CF5-A2BE-483A-BDB5-2AECBEBF5169}" destId="{D1D876A0-DE5F-4795-9407-B775588BC340}" srcOrd="0" destOrd="0" presId="urn:microsoft.com/office/officeart/2005/8/layout/pyramid1"/>
    <dgm:cxn modelId="{1228FE98-BFEE-4EC8-B50E-EF845559B324}" srcId="{7D5C7CF5-A2BE-483A-BDB5-2AECBEBF5169}" destId="{C100580F-1713-45CD-9E08-09820F69BE84}" srcOrd="1" destOrd="0" parTransId="{64E8D767-42F8-4183-BCA6-644A0024FD07}" sibTransId="{A57C4BBD-89A2-4D3C-998A-7051C70C4931}"/>
    <dgm:cxn modelId="{C0C2EA84-2742-4636-9A20-AA145D891291}" type="presOf" srcId="{12DB05EF-78C9-4FD9-AA4C-0934E3CD97B9}" destId="{9C73943A-6DDA-422B-BF3D-F61C8182F6B8}" srcOrd="1" destOrd="0" presId="urn:microsoft.com/office/officeart/2005/8/layout/pyramid1"/>
    <dgm:cxn modelId="{58F4452C-AD51-46E5-9C28-CC761F842EA1}" type="presOf" srcId="{C100580F-1713-45CD-9E08-09820F69BE84}" destId="{DBA87F93-7A88-478D-8DF8-D56E37440C44}" srcOrd="0" destOrd="0" presId="urn:microsoft.com/office/officeart/2005/8/layout/pyramid1"/>
    <dgm:cxn modelId="{4128F052-7178-4247-B71D-BEB646C3FF8D}" srcId="{7D5C7CF5-A2BE-483A-BDB5-2AECBEBF5169}" destId="{BE0B11AE-1B73-4EC0-9087-E1B2FA32A5D2}" srcOrd="2" destOrd="0" parTransId="{939B638F-83CD-40F0-9B0C-F16FD011D769}" sibTransId="{EC924AB3-5BD2-49AD-97A1-B6096D65C2E2}"/>
    <dgm:cxn modelId="{B9B78D9B-09D5-4FFC-8B4D-5C17DA4D44E7}" type="presParOf" srcId="{D1D876A0-DE5F-4795-9407-B775588BC340}" destId="{B681E7D1-9B53-4753-B99E-692F5081C120}" srcOrd="0" destOrd="0" presId="urn:microsoft.com/office/officeart/2005/8/layout/pyramid1"/>
    <dgm:cxn modelId="{F87040FF-297C-48AE-9FB7-47ED258AE784}" type="presParOf" srcId="{B681E7D1-9B53-4753-B99E-692F5081C120}" destId="{3A927040-2DB1-4705-8F72-47F31A764506}" srcOrd="0" destOrd="0" presId="urn:microsoft.com/office/officeart/2005/8/layout/pyramid1"/>
    <dgm:cxn modelId="{AC5FA5CD-7CD4-4AD5-B4C9-45257B436FFE}" type="presParOf" srcId="{B681E7D1-9B53-4753-B99E-692F5081C120}" destId="{9C73943A-6DDA-422B-BF3D-F61C8182F6B8}" srcOrd="1" destOrd="0" presId="urn:microsoft.com/office/officeart/2005/8/layout/pyramid1"/>
    <dgm:cxn modelId="{A23235D1-782E-46DE-8F45-D133012D52E6}" type="presParOf" srcId="{D1D876A0-DE5F-4795-9407-B775588BC340}" destId="{9519959A-4F95-43E4-AB6D-CE5B3C960CD5}" srcOrd="1" destOrd="0" presId="urn:microsoft.com/office/officeart/2005/8/layout/pyramid1"/>
    <dgm:cxn modelId="{54563309-E6AA-4B21-BDDC-6EC0C139ACCE}" type="presParOf" srcId="{9519959A-4F95-43E4-AB6D-CE5B3C960CD5}" destId="{DBA87F93-7A88-478D-8DF8-D56E37440C44}" srcOrd="0" destOrd="0" presId="urn:microsoft.com/office/officeart/2005/8/layout/pyramid1"/>
    <dgm:cxn modelId="{159FEFF4-F2AD-4AB8-94A2-E017C11F1075}" type="presParOf" srcId="{9519959A-4F95-43E4-AB6D-CE5B3C960CD5}" destId="{4FAE4E2F-1D77-46C9-A7A7-37BB6F3ADBE0}" srcOrd="1" destOrd="0" presId="urn:microsoft.com/office/officeart/2005/8/layout/pyramid1"/>
    <dgm:cxn modelId="{AB0EE2E4-11CD-4A0C-B428-108CA4483C65}" type="presParOf" srcId="{D1D876A0-DE5F-4795-9407-B775588BC340}" destId="{04060E28-63EB-455A-AB49-2ACFFCECB4B1}" srcOrd="2" destOrd="0" presId="urn:microsoft.com/office/officeart/2005/8/layout/pyramid1"/>
    <dgm:cxn modelId="{36B8C9EC-7DCB-45CC-BD22-C59DB6CC09E8}" type="presParOf" srcId="{04060E28-63EB-455A-AB49-2ACFFCECB4B1}" destId="{D630F752-0204-49B2-AF6F-0D48AFD903AA}" srcOrd="0" destOrd="0" presId="urn:microsoft.com/office/officeart/2005/8/layout/pyramid1"/>
    <dgm:cxn modelId="{E893AB8C-D50E-4FD8-AC11-269AE54148DD}" type="presParOf" srcId="{04060E28-63EB-455A-AB49-2ACFFCECB4B1}" destId="{B4D50CC3-6E51-420E-843F-90AA9148CCF7}"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B203AA-B4E0-4F7D-A717-381928A164AB}" type="doc">
      <dgm:prSet loTypeId="urn:microsoft.com/office/officeart/2005/8/layout/pyramid4" loCatId="pyramid" qsTypeId="urn:microsoft.com/office/officeart/2005/8/quickstyle/simple5" qsCatId="simple" csTypeId="urn:microsoft.com/office/officeart/2005/8/colors/colorful1" csCatId="colorful" phldr="1"/>
      <dgm:spPr/>
      <dgm:t>
        <a:bodyPr/>
        <a:lstStyle/>
        <a:p>
          <a:endParaRPr lang="en-CA"/>
        </a:p>
      </dgm:t>
    </dgm:pt>
    <dgm:pt modelId="{7D934588-0E03-4C84-BD34-14C7BD591A04}">
      <dgm:prSet phldrT="[Text]"/>
      <dgm:spPr/>
      <dgm:t>
        <a:bodyPr/>
        <a:lstStyle/>
        <a:p>
          <a:r>
            <a:rPr lang="en-CA" dirty="0" smtClean="0"/>
            <a:t>Teacher</a:t>
          </a:r>
          <a:endParaRPr lang="en-CA" dirty="0"/>
        </a:p>
      </dgm:t>
    </dgm:pt>
    <dgm:pt modelId="{4C742A2C-85BD-41E3-9E78-06991F0C509A}" type="parTrans" cxnId="{5C2A7AF2-3C9C-4831-993E-86D4D454ECDB}">
      <dgm:prSet/>
      <dgm:spPr/>
      <dgm:t>
        <a:bodyPr/>
        <a:lstStyle/>
        <a:p>
          <a:endParaRPr lang="en-CA"/>
        </a:p>
      </dgm:t>
    </dgm:pt>
    <dgm:pt modelId="{C1679F95-8B26-4F75-8E92-B8149280478F}" type="sibTrans" cxnId="{5C2A7AF2-3C9C-4831-993E-86D4D454ECDB}">
      <dgm:prSet/>
      <dgm:spPr/>
      <dgm:t>
        <a:bodyPr/>
        <a:lstStyle/>
        <a:p>
          <a:endParaRPr lang="en-CA"/>
        </a:p>
      </dgm:t>
    </dgm:pt>
    <dgm:pt modelId="{21CC85D3-915D-45D9-B049-BD1D3B51E790}">
      <dgm:prSet phldrT="[Text]"/>
      <dgm:spPr/>
      <dgm:t>
        <a:bodyPr/>
        <a:lstStyle/>
        <a:p>
          <a:r>
            <a:rPr lang="en-CA" dirty="0" smtClean="0"/>
            <a:t>Parent</a:t>
          </a:r>
          <a:endParaRPr lang="en-CA" dirty="0"/>
        </a:p>
      </dgm:t>
    </dgm:pt>
    <dgm:pt modelId="{0798CBC9-2D04-417D-8F93-51E7E2719207}" type="parTrans" cxnId="{98FC673D-146C-405C-8D09-B4492BD27A6E}">
      <dgm:prSet/>
      <dgm:spPr/>
      <dgm:t>
        <a:bodyPr/>
        <a:lstStyle/>
        <a:p>
          <a:endParaRPr lang="en-CA"/>
        </a:p>
      </dgm:t>
    </dgm:pt>
    <dgm:pt modelId="{FE328A3E-562D-46FB-A778-816366E4D6E1}" type="sibTrans" cxnId="{98FC673D-146C-405C-8D09-B4492BD27A6E}">
      <dgm:prSet/>
      <dgm:spPr/>
      <dgm:t>
        <a:bodyPr/>
        <a:lstStyle/>
        <a:p>
          <a:endParaRPr lang="en-CA"/>
        </a:p>
      </dgm:t>
    </dgm:pt>
    <dgm:pt modelId="{DAF8CF80-C4C4-4FA9-8253-731145E4D378}">
      <dgm:prSet phldrT="[Text]"/>
      <dgm:spPr/>
      <dgm:t>
        <a:bodyPr/>
        <a:lstStyle/>
        <a:p>
          <a:r>
            <a:rPr lang="en-CA" dirty="0" smtClean="0"/>
            <a:t>Student</a:t>
          </a:r>
          <a:endParaRPr lang="en-CA" dirty="0"/>
        </a:p>
      </dgm:t>
    </dgm:pt>
    <dgm:pt modelId="{60BE2C84-E8E4-4A73-90D8-C5F4BAB581A7}" type="parTrans" cxnId="{65C27CB9-5818-4ABE-AA1C-247B42DEDE61}">
      <dgm:prSet/>
      <dgm:spPr/>
      <dgm:t>
        <a:bodyPr/>
        <a:lstStyle/>
        <a:p>
          <a:endParaRPr lang="en-CA"/>
        </a:p>
      </dgm:t>
    </dgm:pt>
    <dgm:pt modelId="{5F218ADA-1B19-4627-B131-D19A9B01D04E}" type="sibTrans" cxnId="{65C27CB9-5818-4ABE-AA1C-247B42DEDE61}">
      <dgm:prSet/>
      <dgm:spPr/>
      <dgm:t>
        <a:bodyPr/>
        <a:lstStyle/>
        <a:p>
          <a:endParaRPr lang="en-CA"/>
        </a:p>
      </dgm:t>
    </dgm:pt>
    <dgm:pt modelId="{4E31E294-4607-4F9F-A8E1-1C7249522167}">
      <dgm:prSet phldrT="[Text]"/>
      <dgm:spPr/>
      <dgm:t>
        <a:bodyPr/>
        <a:lstStyle/>
        <a:p>
          <a:r>
            <a:rPr lang="en-CA" dirty="0" smtClean="0"/>
            <a:t>Peers</a:t>
          </a:r>
          <a:endParaRPr lang="en-CA" dirty="0"/>
        </a:p>
      </dgm:t>
    </dgm:pt>
    <dgm:pt modelId="{9E1F2B68-1D20-4327-8584-2DB1752774F8}" type="parTrans" cxnId="{F1BD08B9-26F8-4927-8F88-86E4E36FB63C}">
      <dgm:prSet/>
      <dgm:spPr/>
      <dgm:t>
        <a:bodyPr/>
        <a:lstStyle/>
        <a:p>
          <a:endParaRPr lang="en-CA"/>
        </a:p>
      </dgm:t>
    </dgm:pt>
    <dgm:pt modelId="{4110214D-68AD-47EB-9C49-428B6B018B1E}" type="sibTrans" cxnId="{F1BD08B9-26F8-4927-8F88-86E4E36FB63C}">
      <dgm:prSet/>
      <dgm:spPr/>
      <dgm:t>
        <a:bodyPr/>
        <a:lstStyle/>
        <a:p>
          <a:endParaRPr lang="en-CA"/>
        </a:p>
      </dgm:t>
    </dgm:pt>
    <dgm:pt modelId="{447B972E-D3A9-4161-BCDA-BA9D9E240095}" type="pres">
      <dgm:prSet presAssocID="{27B203AA-B4E0-4F7D-A717-381928A164AB}" presName="compositeShape" presStyleCnt="0">
        <dgm:presLayoutVars>
          <dgm:chMax val="9"/>
          <dgm:dir/>
          <dgm:resizeHandles val="exact"/>
        </dgm:presLayoutVars>
      </dgm:prSet>
      <dgm:spPr/>
      <dgm:t>
        <a:bodyPr/>
        <a:lstStyle/>
        <a:p>
          <a:endParaRPr lang="en-CA"/>
        </a:p>
      </dgm:t>
    </dgm:pt>
    <dgm:pt modelId="{87D4B52D-063E-4040-8261-05ECAEF5F4C4}" type="pres">
      <dgm:prSet presAssocID="{27B203AA-B4E0-4F7D-A717-381928A164AB}" presName="triangle1" presStyleLbl="node1" presStyleIdx="0" presStyleCnt="4">
        <dgm:presLayoutVars>
          <dgm:bulletEnabled val="1"/>
        </dgm:presLayoutVars>
      </dgm:prSet>
      <dgm:spPr/>
      <dgm:t>
        <a:bodyPr/>
        <a:lstStyle/>
        <a:p>
          <a:endParaRPr lang="en-CA"/>
        </a:p>
      </dgm:t>
    </dgm:pt>
    <dgm:pt modelId="{FE66BB42-84DE-4321-8456-93D89A9056C0}" type="pres">
      <dgm:prSet presAssocID="{27B203AA-B4E0-4F7D-A717-381928A164AB}" presName="triangle2" presStyleLbl="node1" presStyleIdx="1" presStyleCnt="4">
        <dgm:presLayoutVars>
          <dgm:bulletEnabled val="1"/>
        </dgm:presLayoutVars>
      </dgm:prSet>
      <dgm:spPr/>
      <dgm:t>
        <a:bodyPr/>
        <a:lstStyle/>
        <a:p>
          <a:endParaRPr lang="en-CA"/>
        </a:p>
      </dgm:t>
    </dgm:pt>
    <dgm:pt modelId="{FD9F8F11-0C02-4283-BD09-63B243D656BA}" type="pres">
      <dgm:prSet presAssocID="{27B203AA-B4E0-4F7D-A717-381928A164AB}" presName="triangle3" presStyleLbl="node1" presStyleIdx="2" presStyleCnt="4">
        <dgm:presLayoutVars>
          <dgm:bulletEnabled val="1"/>
        </dgm:presLayoutVars>
      </dgm:prSet>
      <dgm:spPr/>
      <dgm:t>
        <a:bodyPr/>
        <a:lstStyle/>
        <a:p>
          <a:endParaRPr lang="en-CA"/>
        </a:p>
      </dgm:t>
    </dgm:pt>
    <dgm:pt modelId="{8C81B1AF-FA1D-4020-9FC6-71DE478F18E7}" type="pres">
      <dgm:prSet presAssocID="{27B203AA-B4E0-4F7D-A717-381928A164AB}" presName="triangle4" presStyleLbl="node1" presStyleIdx="3" presStyleCnt="4">
        <dgm:presLayoutVars>
          <dgm:bulletEnabled val="1"/>
        </dgm:presLayoutVars>
      </dgm:prSet>
      <dgm:spPr/>
      <dgm:t>
        <a:bodyPr/>
        <a:lstStyle/>
        <a:p>
          <a:endParaRPr lang="en-CA"/>
        </a:p>
      </dgm:t>
    </dgm:pt>
  </dgm:ptLst>
  <dgm:cxnLst>
    <dgm:cxn modelId="{98FC673D-146C-405C-8D09-B4492BD27A6E}" srcId="{27B203AA-B4E0-4F7D-A717-381928A164AB}" destId="{21CC85D3-915D-45D9-B049-BD1D3B51E790}" srcOrd="1" destOrd="0" parTransId="{0798CBC9-2D04-417D-8F93-51E7E2719207}" sibTransId="{FE328A3E-562D-46FB-A778-816366E4D6E1}"/>
    <dgm:cxn modelId="{7A9ABA3B-69A9-44B7-A72F-894E02F02772}" type="presOf" srcId="{27B203AA-B4E0-4F7D-A717-381928A164AB}" destId="{447B972E-D3A9-4161-BCDA-BA9D9E240095}" srcOrd="0" destOrd="0" presId="urn:microsoft.com/office/officeart/2005/8/layout/pyramid4"/>
    <dgm:cxn modelId="{014D99E8-28C8-4646-AA84-E85E876C3D2B}" type="presOf" srcId="{DAF8CF80-C4C4-4FA9-8253-731145E4D378}" destId="{FD9F8F11-0C02-4283-BD09-63B243D656BA}" srcOrd="0" destOrd="0" presId="urn:microsoft.com/office/officeart/2005/8/layout/pyramid4"/>
    <dgm:cxn modelId="{C48B5C5A-CBF8-4EF1-B3CC-5A37312D6835}" type="presOf" srcId="{4E31E294-4607-4F9F-A8E1-1C7249522167}" destId="{8C81B1AF-FA1D-4020-9FC6-71DE478F18E7}" srcOrd="0" destOrd="0" presId="urn:microsoft.com/office/officeart/2005/8/layout/pyramid4"/>
    <dgm:cxn modelId="{81AAE105-20B3-4CC8-BEC7-A07A0539E2C1}" type="presOf" srcId="{7D934588-0E03-4C84-BD34-14C7BD591A04}" destId="{87D4B52D-063E-4040-8261-05ECAEF5F4C4}" srcOrd="0" destOrd="0" presId="urn:microsoft.com/office/officeart/2005/8/layout/pyramid4"/>
    <dgm:cxn modelId="{65C27CB9-5818-4ABE-AA1C-247B42DEDE61}" srcId="{27B203AA-B4E0-4F7D-A717-381928A164AB}" destId="{DAF8CF80-C4C4-4FA9-8253-731145E4D378}" srcOrd="2" destOrd="0" parTransId="{60BE2C84-E8E4-4A73-90D8-C5F4BAB581A7}" sibTransId="{5F218ADA-1B19-4627-B131-D19A9B01D04E}"/>
    <dgm:cxn modelId="{64AA0408-06CA-4538-A1FC-C1249C079FD7}" type="presOf" srcId="{21CC85D3-915D-45D9-B049-BD1D3B51E790}" destId="{FE66BB42-84DE-4321-8456-93D89A9056C0}" srcOrd="0" destOrd="0" presId="urn:microsoft.com/office/officeart/2005/8/layout/pyramid4"/>
    <dgm:cxn modelId="{5C2A7AF2-3C9C-4831-993E-86D4D454ECDB}" srcId="{27B203AA-B4E0-4F7D-A717-381928A164AB}" destId="{7D934588-0E03-4C84-BD34-14C7BD591A04}" srcOrd="0" destOrd="0" parTransId="{4C742A2C-85BD-41E3-9E78-06991F0C509A}" sibTransId="{C1679F95-8B26-4F75-8E92-B8149280478F}"/>
    <dgm:cxn modelId="{F1BD08B9-26F8-4927-8F88-86E4E36FB63C}" srcId="{27B203AA-B4E0-4F7D-A717-381928A164AB}" destId="{4E31E294-4607-4F9F-A8E1-1C7249522167}" srcOrd="3" destOrd="0" parTransId="{9E1F2B68-1D20-4327-8584-2DB1752774F8}" sibTransId="{4110214D-68AD-47EB-9C49-428B6B018B1E}"/>
    <dgm:cxn modelId="{8D7177DD-1E7E-480D-A4A2-67E93DC607A9}" type="presParOf" srcId="{447B972E-D3A9-4161-BCDA-BA9D9E240095}" destId="{87D4B52D-063E-4040-8261-05ECAEF5F4C4}" srcOrd="0" destOrd="0" presId="urn:microsoft.com/office/officeart/2005/8/layout/pyramid4"/>
    <dgm:cxn modelId="{88657E8B-DBD0-4775-8B7A-F429BA6F48FF}" type="presParOf" srcId="{447B972E-D3A9-4161-BCDA-BA9D9E240095}" destId="{FE66BB42-84DE-4321-8456-93D89A9056C0}" srcOrd="1" destOrd="0" presId="urn:microsoft.com/office/officeart/2005/8/layout/pyramid4"/>
    <dgm:cxn modelId="{EB49E9B7-4008-4AFF-84D4-CFA52A77F513}" type="presParOf" srcId="{447B972E-D3A9-4161-BCDA-BA9D9E240095}" destId="{FD9F8F11-0C02-4283-BD09-63B243D656BA}" srcOrd="2" destOrd="0" presId="urn:microsoft.com/office/officeart/2005/8/layout/pyramid4"/>
    <dgm:cxn modelId="{877ACEB4-5C38-4EAF-B6B9-2883139348AA}" type="presParOf" srcId="{447B972E-D3A9-4161-BCDA-BA9D9E240095}" destId="{8C81B1AF-FA1D-4020-9FC6-71DE478F18E7}" srcOrd="3" destOrd="0" presId="urn:microsoft.com/office/officeart/2005/8/layout/pyramid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3983DB-0E86-40A8-BE52-7AD074A0E7FA}">
      <dsp:nvSpPr>
        <dsp:cNvPr id="0" name=""/>
        <dsp:cNvSpPr/>
      </dsp:nvSpPr>
      <dsp:spPr>
        <a:xfrm>
          <a:off x="1075556" y="0"/>
          <a:ext cx="6309320" cy="6309320"/>
        </a:xfrm>
        <a:prstGeom prst="ellipse">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sz="1400" kern="1200" dirty="0" smtClean="0"/>
            <a:t>Hear information from Teacher</a:t>
          </a:r>
          <a:endParaRPr lang="en-CA" sz="1400" kern="1200" dirty="0"/>
        </a:p>
      </dsp:txBody>
      <dsp:txXfrm>
        <a:off x="3348173" y="315465"/>
        <a:ext cx="1764085" cy="946398"/>
      </dsp:txXfrm>
    </dsp:sp>
    <dsp:sp modelId="{381A87E4-355F-4C38-A5B9-A7B8C1573CAF}">
      <dsp:nvSpPr>
        <dsp:cNvPr id="0" name=""/>
        <dsp:cNvSpPr/>
      </dsp:nvSpPr>
      <dsp:spPr>
        <a:xfrm>
          <a:off x="1706488" y="1261863"/>
          <a:ext cx="5047456" cy="5047456"/>
        </a:xfrm>
        <a:prstGeom prst="ellipse">
          <a:avLst/>
        </a:prstGeom>
        <a:solidFill>
          <a:schemeClr val="accent3">
            <a:shade val="50000"/>
            <a:hueOff val="93465"/>
            <a:satOff val="3592"/>
            <a:lumOff val="1924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sz="1400" kern="1200" dirty="0" smtClean="0"/>
            <a:t>Read information from a textbook</a:t>
          </a:r>
          <a:endParaRPr lang="en-CA" sz="1400" kern="1200" dirty="0"/>
        </a:p>
      </dsp:txBody>
      <dsp:txXfrm>
        <a:off x="3348173" y="1564711"/>
        <a:ext cx="1764085" cy="908542"/>
      </dsp:txXfrm>
    </dsp:sp>
    <dsp:sp modelId="{AFE50C6A-8132-4F7E-AE16-9A71C12FA48A}">
      <dsp:nvSpPr>
        <dsp:cNvPr id="0" name=""/>
        <dsp:cNvSpPr/>
      </dsp:nvSpPr>
      <dsp:spPr>
        <a:xfrm>
          <a:off x="2337419" y="2523727"/>
          <a:ext cx="3785592" cy="3785592"/>
        </a:xfrm>
        <a:prstGeom prst="ellipse">
          <a:avLst/>
        </a:prstGeom>
        <a:solidFill>
          <a:schemeClr val="accent3">
            <a:shade val="50000"/>
            <a:hueOff val="186931"/>
            <a:satOff val="7184"/>
            <a:lumOff val="3849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sz="1400" kern="1200" dirty="0" smtClean="0"/>
            <a:t>Look further into information that sparked an interest (more readings, discussions with peers, etc)</a:t>
          </a:r>
          <a:endParaRPr lang="en-CA" sz="1400" kern="1200" dirty="0"/>
        </a:p>
      </dsp:txBody>
      <dsp:txXfrm>
        <a:off x="3348173" y="2807647"/>
        <a:ext cx="1764085" cy="851758"/>
      </dsp:txXfrm>
    </dsp:sp>
    <dsp:sp modelId="{D45775F8-52F0-4A80-8A34-B95F2138A311}">
      <dsp:nvSpPr>
        <dsp:cNvPr id="0" name=""/>
        <dsp:cNvSpPr/>
      </dsp:nvSpPr>
      <dsp:spPr>
        <a:xfrm>
          <a:off x="2968352" y="3785592"/>
          <a:ext cx="2523728" cy="2523728"/>
        </a:xfrm>
        <a:prstGeom prst="ellipse">
          <a:avLst/>
        </a:prstGeom>
        <a:solidFill>
          <a:schemeClr val="accent3">
            <a:shade val="50000"/>
            <a:hueOff val="93465"/>
            <a:satOff val="3592"/>
            <a:lumOff val="1924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sz="1400" kern="1200" dirty="0" smtClean="0"/>
            <a:t>Create meaningful understandings of the information in a way that is relevant and personalized to the student</a:t>
          </a:r>
          <a:endParaRPr lang="en-CA" sz="1400" kern="1200" dirty="0"/>
        </a:p>
      </dsp:txBody>
      <dsp:txXfrm>
        <a:off x="3337943" y="4416524"/>
        <a:ext cx="1784545" cy="126186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CCBE2A-6787-4D1A-B06D-24D822D8F520}">
      <dsp:nvSpPr>
        <dsp:cNvPr id="0" name=""/>
        <dsp:cNvSpPr/>
      </dsp:nvSpPr>
      <dsp:spPr>
        <a:xfrm>
          <a:off x="3445743" y="3782"/>
          <a:ext cx="2252513" cy="1464133"/>
        </a:xfrm>
        <a:prstGeom prst="roundRect">
          <a:avLst/>
        </a:prstGeom>
        <a:gradFill rotWithShape="0">
          <a:gsLst>
            <a:gs pos="0">
              <a:schemeClr val="accent3">
                <a:shade val="80000"/>
                <a:hueOff val="0"/>
                <a:satOff val="0"/>
                <a:lumOff val="0"/>
                <a:alphaOff val="0"/>
                <a:shade val="60000"/>
              </a:schemeClr>
            </a:gs>
            <a:gs pos="33000">
              <a:schemeClr val="accent3">
                <a:shade val="80000"/>
                <a:hueOff val="0"/>
                <a:satOff val="0"/>
                <a:lumOff val="0"/>
                <a:alphaOff val="0"/>
                <a:tint val="86500"/>
              </a:schemeClr>
            </a:gs>
            <a:gs pos="46750">
              <a:schemeClr val="accent3">
                <a:shade val="80000"/>
                <a:hueOff val="0"/>
                <a:satOff val="0"/>
                <a:lumOff val="0"/>
                <a:alphaOff val="0"/>
                <a:tint val="71000"/>
                <a:satMod val="112000"/>
              </a:schemeClr>
            </a:gs>
            <a:gs pos="53000">
              <a:schemeClr val="accent3">
                <a:shade val="80000"/>
                <a:hueOff val="0"/>
                <a:satOff val="0"/>
                <a:lumOff val="0"/>
                <a:alphaOff val="0"/>
                <a:tint val="71000"/>
                <a:satMod val="112000"/>
              </a:schemeClr>
            </a:gs>
            <a:gs pos="68000">
              <a:schemeClr val="accent3">
                <a:shade val="80000"/>
                <a:hueOff val="0"/>
                <a:satOff val="0"/>
                <a:lumOff val="0"/>
                <a:alphaOff val="0"/>
                <a:tint val="86000"/>
              </a:schemeClr>
            </a:gs>
            <a:gs pos="100000">
              <a:schemeClr val="accent3">
                <a:shade val="8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solidFill>
                <a:schemeClr val="bg1"/>
              </a:solidFill>
            </a:rPr>
            <a:t>Reading about a topic</a:t>
          </a:r>
          <a:endParaRPr lang="en-CA" sz="1900" kern="1200" dirty="0">
            <a:solidFill>
              <a:schemeClr val="bg1"/>
            </a:solidFill>
          </a:endParaRPr>
        </a:p>
      </dsp:txBody>
      <dsp:txXfrm>
        <a:off x="3445743" y="3782"/>
        <a:ext cx="2252513" cy="1464133"/>
      </dsp:txXfrm>
    </dsp:sp>
    <dsp:sp modelId="{0ADEF9E0-1A9D-4EC9-B6B5-A91F2D6E4C48}">
      <dsp:nvSpPr>
        <dsp:cNvPr id="0" name=""/>
        <dsp:cNvSpPr/>
      </dsp:nvSpPr>
      <dsp:spPr>
        <a:xfrm>
          <a:off x="1647966" y="735848"/>
          <a:ext cx="5848067" cy="5848067"/>
        </a:xfrm>
        <a:custGeom>
          <a:avLst/>
          <a:gdLst/>
          <a:ahLst/>
          <a:cxnLst/>
          <a:rect l="0" t="0" r="0" b="0"/>
          <a:pathLst>
            <a:path>
              <a:moveTo>
                <a:pt x="4351770" y="372261"/>
              </a:moveTo>
              <a:arcTo wR="2924033" hR="2924033" stAng="17953642" swAng="1211211"/>
            </a:path>
          </a:pathLst>
        </a:custGeom>
        <a:noFill/>
        <a:ln w="9525" cap="flat" cmpd="sng" algn="ctr">
          <a:solidFill>
            <a:schemeClr val="accent3">
              <a:shade val="90000"/>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7AFED59-6F60-4CCE-8036-3DC1F7B1FA59}">
      <dsp:nvSpPr>
        <dsp:cNvPr id="0" name=""/>
        <dsp:cNvSpPr/>
      </dsp:nvSpPr>
      <dsp:spPr>
        <a:xfrm>
          <a:off x="6226664" y="2024239"/>
          <a:ext cx="2252513" cy="1464133"/>
        </a:xfrm>
        <a:prstGeom prst="roundRect">
          <a:avLst/>
        </a:prstGeom>
        <a:gradFill rotWithShape="0">
          <a:gsLst>
            <a:gs pos="0">
              <a:schemeClr val="accent3">
                <a:shade val="80000"/>
                <a:hueOff val="36726"/>
                <a:satOff val="885"/>
                <a:lumOff val="5445"/>
                <a:alphaOff val="0"/>
                <a:shade val="60000"/>
              </a:schemeClr>
            </a:gs>
            <a:gs pos="33000">
              <a:schemeClr val="accent3">
                <a:shade val="80000"/>
                <a:hueOff val="36726"/>
                <a:satOff val="885"/>
                <a:lumOff val="5445"/>
                <a:alphaOff val="0"/>
                <a:tint val="86500"/>
              </a:schemeClr>
            </a:gs>
            <a:gs pos="46750">
              <a:schemeClr val="accent3">
                <a:shade val="80000"/>
                <a:hueOff val="36726"/>
                <a:satOff val="885"/>
                <a:lumOff val="5445"/>
                <a:alphaOff val="0"/>
                <a:tint val="71000"/>
                <a:satMod val="112000"/>
              </a:schemeClr>
            </a:gs>
            <a:gs pos="53000">
              <a:schemeClr val="accent3">
                <a:shade val="80000"/>
                <a:hueOff val="36726"/>
                <a:satOff val="885"/>
                <a:lumOff val="5445"/>
                <a:alphaOff val="0"/>
                <a:tint val="71000"/>
                <a:satMod val="112000"/>
              </a:schemeClr>
            </a:gs>
            <a:gs pos="68000">
              <a:schemeClr val="accent3">
                <a:shade val="80000"/>
                <a:hueOff val="36726"/>
                <a:satOff val="885"/>
                <a:lumOff val="5445"/>
                <a:alphaOff val="0"/>
                <a:tint val="86000"/>
              </a:schemeClr>
            </a:gs>
            <a:gs pos="100000">
              <a:schemeClr val="accent3">
                <a:shade val="80000"/>
                <a:hueOff val="36726"/>
                <a:satOff val="885"/>
                <a:lumOff val="5445"/>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solidFill>
                <a:schemeClr val="bg1"/>
              </a:solidFill>
            </a:rPr>
            <a:t>Write a web post / blog</a:t>
          </a:r>
          <a:endParaRPr lang="en-CA" sz="1900" kern="1200" dirty="0">
            <a:solidFill>
              <a:schemeClr val="bg1"/>
            </a:solidFill>
          </a:endParaRPr>
        </a:p>
      </dsp:txBody>
      <dsp:txXfrm>
        <a:off x="6226664" y="2024239"/>
        <a:ext cx="2252513" cy="1464133"/>
      </dsp:txXfrm>
    </dsp:sp>
    <dsp:sp modelId="{EA14473D-BF5D-4089-80ED-231FF187A90A}">
      <dsp:nvSpPr>
        <dsp:cNvPr id="0" name=""/>
        <dsp:cNvSpPr/>
      </dsp:nvSpPr>
      <dsp:spPr>
        <a:xfrm>
          <a:off x="1647966" y="735848"/>
          <a:ext cx="5848067" cy="5848067"/>
        </a:xfrm>
        <a:custGeom>
          <a:avLst/>
          <a:gdLst/>
          <a:ahLst/>
          <a:cxnLst/>
          <a:rect l="0" t="0" r="0" b="0"/>
          <a:pathLst>
            <a:path>
              <a:moveTo>
                <a:pt x="5841046" y="3126536"/>
              </a:moveTo>
              <a:arcTo wR="2924033" hR="2924033" stAng="21838270" swAng="1359473"/>
            </a:path>
          </a:pathLst>
        </a:custGeom>
        <a:noFill/>
        <a:ln w="9525" cap="flat" cmpd="sng" algn="ctr">
          <a:solidFill>
            <a:schemeClr val="accent3">
              <a:shade val="90000"/>
              <a:hueOff val="36704"/>
              <a:satOff val="-270"/>
              <a:lumOff val="469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93F609B-909F-45F5-A2C3-3F30FD190AAB}">
      <dsp:nvSpPr>
        <dsp:cNvPr id="0" name=""/>
        <dsp:cNvSpPr/>
      </dsp:nvSpPr>
      <dsp:spPr>
        <a:xfrm>
          <a:off x="5164447" y="5293408"/>
          <a:ext cx="2252513" cy="1464133"/>
        </a:xfrm>
        <a:prstGeom prst="roundRect">
          <a:avLst/>
        </a:prstGeom>
        <a:gradFill rotWithShape="0">
          <a:gsLst>
            <a:gs pos="0">
              <a:schemeClr val="accent3">
                <a:shade val="80000"/>
                <a:hueOff val="73451"/>
                <a:satOff val="1770"/>
                <a:lumOff val="10891"/>
                <a:alphaOff val="0"/>
                <a:shade val="60000"/>
              </a:schemeClr>
            </a:gs>
            <a:gs pos="33000">
              <a:schemeClr val="accent3">
                <a:shade val="80000"/>
                <a:hueOff val="73451"/>
                <a:satOff val="1770"/>
                <a:lumOff val="10891"/>
                <a:alphaOff val="0"/>
                <a:tint val="86500"/>
              </a:schemeClr>
            </a:gs>
            <a:gs pos="46750">
              <a:schemeClr val="accent3">
                <a:shade val="80000"/>
                <a:hueOff val="73451"/>
                <a:satOff val="1770"/>
                <a:lumOff val="10891"/>
                <a:alphaOff val="0"/>
                <a:tint val="71000"/>
                <a:satMod val="112000"/>
              </a:schemeClr>
            </a:gs>
            <a:gs pos="53000">
              <a:schemeClr val="accent3">
                <a:shade val="80000"/>
                <a:hueOff val="73451"/>
                <a:satOff val="1770"/>
                <a:lumOff val="10891"/>
                <a:alphaOff val="0"/>
                <a:tint val="71000"/>
                <a:satMod val="112000"/>
              </a:schemeClr>
            </a:gs>
            <a:gs pos="68000">
              <a:schemeClr val="accent3">
                <a:shade val="80000"/>
                <a:hueOff val="73451"/>
                <a:satOff val="1770"/>
                <a:lumOff val="10891"/>
                <a:alphaOff val="0"/>
                <a:tint val="86000"/>
              </a:schemeClr>
            </a:gs>
            <a:gs pos="100000">
              <a:schemeClr val="accent3">
                <a:shade val="80000"/>
                <a:hueOff val="73451"/>
                <a:satOff val="1770"/>
                <a:lumOff val="10891"/>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solidFill>
                <a:schemeClr val="bg1"/>
              </a:solidFill>
            </a:rPr>
            <a:t>Pose a question that arose from readings</a:t>
          </a:r>
          <a:endParaRPr lang="en-CA" sz="1900" kern="1200" dirty="0">
            <a:solidFill>
              <a:schemeClr val="bg1"/>
            </a:solidFill>
          </a:endParaRPr>
        </a:p>
      </dsp:txBody>
      <dsp:txXfrm>
        <a:off x="5164447" y="5293408"/>
        <a:ext cx="2252513" cy="1464133"/>
      </dsp:txXfrm>
    </dsp:sp>
    <dsp:sp modelId="{677682FA-4911-4CB1-AF5F-993B647EE679}">
      <dsp:nvSpPr>
        <dsp:cNvPr id="0" name=""/>
        <dsp:cNvSpPr/>
      </dsp:nvSpPr>
      <dsp:spPr>
        <a:xfrm>
          <a:off x="1647966" y="735848"/>
          <a:ext cx="5848067" cy="5848067"/>
        </a:xfrm>
        <a:custGeom>
          <a:avLst/>
          <a:gdLst/>
          <a:ahLst/>
          <a:cxnLst/>
          <a:rect l="0" t="0" r="0" b="0"/>
          <a:pathLst>
            <a:path>
              <a:moveTo>
                <a:pt x="3282726" y="5825983"/>
              </a:moveTo>
              <a:arcTo wR="2924033" hR="2924033" stAng="4977225" swAng="845550"/>
            </a:path>
          </a:pathLst>
        </a:custGeom>
        <a:noFill/>
        <a:ln w="9525" cap="flat" cmpd="sng" algn="ctr">
          <a:solidFill>
            <a:schemeClr val="accent3">
              <a:shade val="90000"/>
              <a:hueOff val="73407"/>
              <a:satOff val="-540"/>
              <a:lumOff val="9381"/>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C8EAB6E-C74C-42D2-B0AC-85A91B92E20C}">
      <dsp:nvSpPr>
        <dsp:cNvPr id="0" name=""/>
        <dsp:cNvSpPr/>
      </dsp:nvSpPr>
      <dsp:spPr>
        <a:xfrm>
          <a:off x="1727039" y="5293408"/>
          <a:ext cx="2252513" cy="1464133"/>
        </a:xfrm>
        <a:prstGeom prst="roundRect">
          <a:avLst/>
        </a:prstGeom>
        <a:gradFill rotWithShape="0">
          <a:gsLst>
            <a:gs pos="0">
              <a:schemeClr val="accent3">
                <a:shade val="80000"/>
                <a:hueOff val="110177"/>
                <a:satOff val="2654"/>
                <a:lumOff val="16336"/>
                <a:alphaOff val="0"/>
                <a:shade val="60000"/>
              </a:schemeClr>
            </a:gs>
            <a:gs pos="33000">
              <a:schemeClr val="accent3">
                <a:shade val="80000"/>
                <a:hueOff val="110177"/>
                <a:satOff val="2654"/>
                <a:lumOff val="16336"/>
                <a:alphaOff val="0"/>
                <a:tint val="86500"/>
              </a:schemeClr>
            </a:gs>
            <a:gs pos="46750">
              <a:schemeClr val="accent3">
                <a:shade val="80000"/>
                <a:hueOff val="110177"/>
                <a:satOff val="2654"/>
                <a:lumOff val="16336"/>
                <a:alphaOff val="0"/>
                <a:tint val="71000"/>
                <a:satMod val="112000"/>
              </a:schemeClr>
            </a:gs>
            <a:gs pos="53000">
              <a:schemeClr val="accent3">
                <a:shade val="80000"/>
                <a:hueOff val="110177"/>
                <a:satOff val="2654"/>
                <a:lumOff val="16336"/>
                <a:alphaOff val="0"/>
                <a:tint val="71000"/>
                <a:satMod val="112000"/>
              </a:schemeClr>
            </a:gs>
            <a:gs pos="68000">
              <a:schemeClr val="accent3">
                <a:shade val="80000"/>
                <a:hueOff val="110177"/>
                <a:satOff val="2654"/>
                <a:lumOff val="16336"/>
                <a:alphaOff val="0"/>
                <a:tint val="86000"/>
              </a:schemeClr>
            </a:gs>
            <a:gs pos="100000">
              <a:schemeClr val="accent3">
                <a:shade val="80000"/>
                <a:hueOff val="110177"/>
                <a:satOff val="2654"/>
                <a:lumOff val="16336"/>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solidFill>
                <a:schemeClr val="bg1"/>
              </a:solidFill>
            </a:rPr>
            <a:t>Answer a question from a peer</a:t>
          </a:r>
          <a:endParaRPr lang="en-CA" sz="1900" kern="1200" dirty="0">
            <a:solidFill>
              <a:schemeClr val="bg1"/>
            </a:solidFill>
          </a:endParaRPr>
        </a:p>
      </dsp:txBody>
      <dsp:txXfrm>
        <a:off x="1727039" y="5293408"/>
        <a:ext cx="2252513" cy="1464133"/>
      </dsp:txXfrm>
    </dsp:sp>
    <dsp:sp modelId="{93535120-06BD-48AD-989D-D76E9166984F}">
      <dsp:nvSpPr>
        <dsp:cNvPr id="0" name=""/>
        <dsp:cNvSpPr/>
      </dsp:nvSpPr>
      <dsp:spPr>
        <a:xfrm>
          <a:off x="1647966" y="735848"/>
          <a:ext cx="5848067" cy="5848067"/>
        </a:xfrm>
        <a:custGeom>
          <a:avLst/>
          <a:gdLst/>
          <a:ahLst/>
          <a:cxnLst/>
          <a:rect l="0" t="0" r="0" b="0"/>
          <a:pathLst>
            <a:path>
              <a:moveTo>
                <a:pt x="310160" y="4234621"/>
              </a:moveTo>
              <a:arcTo wR="2924033" hR="2924033" stAng="9202257" swAng="1359473"/>
            </a:path>
          </a:pathLst>
        </a:custGeom>
        <a:noFill/>
        <a:ln w="9525" cap="flat" cmpd="sng" algn="ctr">
          <a:solidFill>
            <a:schemeClr val="accent3">
              <a:shade val="90000"/>
              <a:hueOff val="110111"/>
              <a:satOff val="-810"/>
              <a:lumOff val="14071"/>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185CD4B-A077-4F67-A2B8-B63F6EC631CE}">
      <dsp:nvSpPr>
        <dsp:cNvPr id="0" name=""/>
        <dsp:cNvSpPr/>
      </dsp:nvSpPr>
      <dsp:spPr>
        <a:xfrm>
          <a:off x="664821" y="2024239"/>
          <a:ext cx="2252513" cy="1464133"/>
        </a:xfrm>
        <a:prstGeom prst="roundRect">
          <a:avLst/>
        </a:prstGeom>
        <a:gradFill rotWithShape="0">
          <a:gsLst>
            <a:gs pos="0">
              <a:schemeClr val="accent3">
                <a:shade val="80000"/>
                <a:hueOff val="146903"/>
                <a:satOff val="3539"/>
                <a:lumOff val="21781"/>
                <a:alphaOff val="0"/>
                <a:shade val="60000"/>
              </a:schemeClr>
            </a:gs>
            <a:gs pos="33000">
              <a:schemeClr val="accent3">
                <a:shade val="80000"/>
                <a:hueOff val="146903"/>
                <a:satOff val="3539"/>
                <a:lumOff val="21781"/>
                <a:alphaOff val="0"/>
                <a:tint val="86500"/>
              </a:schemeClr>
            </a:gs>
            <a:gs pos="46750">
              <a:schemeClr val="accent3">
                <a:shade val="80000"/>
                <a:hueOff val="146903"/>
                <a:satOff val="3539"/>
                <a:lumOff val="21781"/>
                <a:alphaOff val="0"/>
                <a:tint val="71000"/>
                <a:satMod val="112000"/>
              </a:schemeClr>
            </a:gs>
            <a:gs pos="53000">
              <a:schemeClr val="accent3">
                <a:shade val="80000"/>
                <a:hueOff val="146903"/>
                <a:satOff val="3539"/>
                <a:lumOff val="21781"/>
                <a:alphaOff val="0"/>
                <a:tint val="71000"/>
                <a:satMod val="112000"/>
              </a:schemeClr>
            </a:gs>
            <a:gs pos="68000">
              <a:schemeClr val="accent3">
                <a:shade val="80000"/>
                <a:hueOff val="146903"/>
                <a:satOff val="3539"/>
                <a:lumOff val="21781"/>
                <a:alphaOff val="0"/>
                <a:tint val="86000"/>
              </a:schemeClr>
            </a:gs>
            <a:gs pos="100000">
              <a:schemeClr val="accent3">
                <a:shade val="80000"/>
                <a:hueOff val="146903"/>
                <a:satOff val="3539"/>
                <a:lumOff val="21781"/>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solidFill>
                <a:schemeClr val="bg1"/>
              </a:solidFill>
            </a:rPr>
            <a:t>Interest forms about a new topic or deepens for the current topic</a:t>
          </a:r>
          <a:endParaRPr lang="en-CA" sz="1900" kern="1200" dirty="0">
            <a:solidFill>
              <a:schemeClr val="bg1"/>
            </a:solidFill>
          </a:endParaRPr>
        </a:p>
      </dsp:txBody>
      <dsp:txXfrm>
        <a:off x="664821" y="2024239"/>
        <a:ext cx="2252513" cy="1464133"/>
      </dsp:txXfrm>
    </dsp:sp>
    <dsp:sp modelId="{02B7DBEA-3BAE-42ED-B30B-F7E45F0FF5B1}">
      <dsp:nvSpPr>
        <dsp:cNvPr id="0" name=""/>
        <dsp:cNvSpPr/>
      </dsp:nvSpPr>
      <dsp:spPr>
        <a:xfrm>
          <a:off x="1647966" y="735848"/>
          <a:ext cx="5848067" cy="5848067"/>
        </a:xfrm>
        <a:custGeom>
          <a:avLst/>
          <a:gdLst/>
          <a:ahLst/>
          <a:cxnLst/>
          <a:rect l="0" t="0" r="0" b="0"/>
          <a:pathLst>
            <a:path>
              <a:moveTo>
                <a:pt x="703426" y="1021698"/>
              </a:moveTo>
              <a:arcTo wR="2924033" hR="2924033" stAng="13235147" swAng="1211211"/>
            </a:path>
          </a:pathLst>
        </a:custGeom>
        <a:noFill/>
        <a:ln w="9525" cap="flat" cmpd="sng" algn="ctr">
          <a:solidFill>
            <a:schemeClr val="accent3">
              <a:shade val="90000"/>
              <a:hueOff val="146815"/>
              <a:satOff val="-1080"/>
              <a:lumOff val="18761"/>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116864-C630-4F12-93E5-F798F7312EC2}">
      <dsp:nvSpPr>
        <dsp:cNvPr id="0" name=""/>
        <dsp:cNvSpPr/>
      </dsp:nvSpPr>
      <dsp:spPr>
        <a:xfrm>
          <a:off x="382488" y="1472"/>
          <a:ext cx="1480839" cy="1480839"/>
        </a:xfrm>
        <a:prstGeom prst="ellipse">
          <a:avLst/>
        </a:prstGeom>
        <a:gradFill rotWithShape="0">
          <a:gsLst>
            <a:gs pos="0">
              <a:schemeClr val="accent3">
                <a:hueOff val="0"/>
                <a:satOff val="0"/>
                <a:lumOff val="0"/>
                <a:alphaOff val="0"/>
                <a:shade val="60000"/>
              </a:schemeClr>
            </a:gs>
            <a:gs pos="33000">
              <a:schemeClr val="accent3">
                <a:hueOff val="0"/>
                <a:satOff val="0"/>
                <a:lumOff val="0"/>
                <a:alphaOff val="0"/>
                <a:tint val="86500"/>
              </a:schemeClr>
            </a:gs>
            <a:gs pos="46750">
              <a:schemeClr val="accent3">
                <a:hueOff val="0"/>
                <a:satOff val="0"/>
                <a:lumOff val="0"/>
                <a:alphaOff val="0"/>
                <a:tint val="71000"/>
                <a:satMod val="112000"/>
              </a:schemeClr>
            </a:gs>
            <a:gs pos="53000">
              <a:schemeClr val="accent3">
                <a:hueOff val="0"/>
                <a:satOff val="0"/>
                <a:lumOff val="0"/>
                <a:alphaOff val="0"/>
                <a:tint val="71000"/>
                <a:satMod val="112000"/>
              </a:schemeClr>
            </a:gs>
            <a:gs pos="68000">
              <a:schemeClr val="accent3">
                <a:hueOff val="0"/>
                <a:satOff val="0"/>
                <a:lumOff val="0"/>
                <a:alphaOff val="0"/>
                <a:tint val="86000"/>
              </a:schemeClr>
            </a:gs>
            <a:gs pos="100000">
              <a:schemeClr val="accent3">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Evaluation of new information</a:t>
          </a:r>
          <a:endParaRPr lang="en-CA" sz="1200" kern="1200" dirty="0"/>
        </a:p>
      </dsp:txBody>
      <dsp:txXfrm>
        <a:off x="382488" y="1472"/>
        <a:ext cx="1480839" cy="1480839"/>
      </dsp:txXfrm>
    </dsp:sp>
    <dsp:sp modelId="{A9FCB378-5D0A-4B09-845F-F9BDB668FDB1}">
      <dsp:nvSpPr>
        <dsp:cNvPr id="0" name=""/>
        <dsp:cNvSpPr/>
      </dsp:nvSpPr>
      <dsp:spPr>
        <a:xfrm>
          <a:off x="693464" y="1602556"/>
          <a:ext cx="858887" cy="858887"/>
        </a:xfrm>
        <a:prstGeom prst="mathPlus">
          <a:avLst/>
        </a:prstGeom>
        <a:gradFill rotWithShape="0">
          <a:gsLst>
            <a:gs pos="0">
              <a:schemeClr val="accent3">
                <a:tint val="60000"/>
                <a:hueOff val="0"/>
                <a:satOff val="0"/>
                <a:lumOff val="0"/>
                <a:alphaOff val="0"/>
                <a:shade val="60000"/>
              </a:schemeClr>
            </a:gs>
            <a:gs pos="33000">
              <a:schemeClr val="accent3">
                <a:tint val="60000"/>
                <a:hueOff val="0"/>
                <a:satOff val="0"/>
                <a:lumOff val="0"/>
                <a:alphaOff val="0"/>
                <a:tint val="86500"/>
              </a:schemeClr>
            </a:gs>
            <a:gs pos="46750">
              <a:schemeClr val="accent3">
                <a:tint val="60000"/>
                <a:hueOff val="0"/>
                <a:satOff val="0"/>
                <a:lumOff val="0"/>
                <a:alphaOff val="0"/>
                <a:tint val="71000"/>
                <a:satMod val="112000"/>
              </a:schemeClr>
            </a:gs>
            <a:gs pos="53000">
              <a:schemeClr val="accent3">
                <a:tint val="60000"/>
                <a:hueOff val="0"/>
                <a:satOff val="0"/>
                <a:lumOff val="0"/>
                <a:alphaOff val="0"/>
                <a:tint val="71000"/>
                <a:satMod val="112000"/>
              </a:schemeClr>
            </a:gs>
            <a:gs pos="68000">
              <a:schemeClr val="accent3">
                <a:tint val="60000"/>
                <a:hueOff val="0"/>
                <a:satOff val="0"/>
                <a:lumOff val="0"/>
                <a:alphaOff val="0"/>
                <a:tint val="86000"/>
              </a:schemeClr>
            </a:gs>
            <a:gs pos="100000">
              <a:schemeClr val="accent3">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CA" sz="1000" kern="1200"/>
        </a:p>
      </dsp:txBody>
      <dsp:txXfrm>
        <a:off x="693464" y="1602556"/>
        <a:ext cx="858887" cy="858887"/>
      </dsp:txXfrm>
    </dsp:sp>
    <dsp:sp modelId="{C3F5177B-7904-4647-A552-3ABD8944137A}">
      <dsp:nvSpPr>
        <dsp:cNvPr id="0" name=""/>
        <dsp:cNvSpPr/>
      </dsp:nvSpPr>
      <dsp:spPr>
        <a:xfrm>
          <a:off x="382488" y="2581687"/>
          <a:ext cx="1480839" cy="1480839"/>
        </a:xfrm>
        <a:prstGeom prst="ellipse">
          <a:avLst/>
        </a:prstGeom>
        <a:gradFill rotWithShape="0">
          <a:gsLst>
            <a:gs pos="0">
              <a:schemeClr val="accent3">
                <a:hueOff val="0"/>
                <a:satOff val="0"/>
                <a:lumOff val="0"/>
                <a:alphaOff val="0"/>
                <a:shade val="60000"/>
              </a:schemeClr>
            </a:gs>
            <a:gs pos="33000">
              <a:schemeClr val="accent3">
                <a:hueOff val="0"/>
                <a:satOff val="0"/>
                <a:lumOff val="0"/>
                <a:alphaOff val="0"/>
                <a:tint val="86500"/>
              </a:schemeClr>
            </a:gs>
            <a:gs pos="46750">
              <a:schemeClr val="accent3">
                <a:hueOff val="0"/>
                <a:satOff val="0"/>
                <a:lumOff val="0"/>
                <a:alphaOff val="0"/>
                <a:tint val="71000"/>
                <a:satMod val="112000"/>
              </a:schemeClr>
            </a:gs>
            <a:gs pos="53000">
              <a:schemeClr val="accent3">
                <a:hueOff val="0"/>
                <a:satOff val="0"/>
                <a:lumOff val="0"/>
                <a:alphaOff val="0"/>
                <a:tint val="71000"/>
                <a:satMod val="112000"/>
              </a:schemeClr>
            </a:gs>
            <a:gs pos="68000">
              <a:schemeClr val="accent3">
                <a:hueOff val="0"/>
                <a:satOff val="0"/>
                <a:lumOff val="0"/>
                <a:alphaOff val="0"/>
                <a:tint val="86000"/>
              </a:schemeClr>
            </a:gs>
            <a:gs pos="100000">
              <a:schemeClr val="accent3">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Exposure to different fields to see connections between them</a:t>
          </a:r>
          <a:endParaRPr lang="en-CA" sz="1200" kern="1200" dirty="0"/>
        </a:p>
      </dsp:txBody>
      <dsp:txXfrm>
        <a:off x="382488" y="2581687"/>
        <a:ext cx="1480839" cy="1480839"/>
      </dsp:txXfrm>
    </dsp:sp>
    <dsp:sp modelId="{E8272237-8AB9-4138-9D9F-915F5379466F}">
      <dsp:nvSpPr>
        <dsp:cNvPr id="0" name=""/>
        <dsp:cNvSpPr/>
      </dsp:nvSpPr>
      <dsp:spPr>
        <a:xfrm>
          <a:off x="2085454" y="1756563"/>
          <a:ext cx="470907" cy="550872"/>
        </a:xfrm>
        <a:prstGeom prst="rightArrow">
          <a:avLst>
            <a:gd name="adj1" fmla="val 60000"/>
            <a:gd name="adj2" fmla="val 50000"/>
          </a:avLst>
        </a:prstGeom>
        <a:gradFill rotWithShape="0">
          <a:gsLst>
            <a:gs pos="0">
              <a:schemeClr val="accent3">
                <a:tint val="60000"/>
                <a:hueOff val="0"/>
                <a:satOff val="0"/>
                <a:lumOff val="0"/>
                <a:alphaOff val="0"/>
                <a:shade val="60000"/>
              </a:schemeClr>
            </a:gs>
            <a:gs pos="33000">
              <a:schemeClr val="accent3">
                <a:tint val="60000"/>
                <a:hueOff val="0"/>
                <a:satOff val="0"/>
                <a:lumOff val="0"/>
                <a:alphaOff val="0"/>
                <a:tint val="86500"/>
              </a:schemeClr>
            </a:gs>
            <a:gs pos="46750">
              <a:schemeClr val="accent3">
                <a:tint val="60000"/>
                <a:hueOff val="0"/>
                <a:satOff val="0"/>
                <a:lumOff val="0"/>
                <a:alphaOff val="0"/>
                <a:tint val="71000"/>
                <a:satMod val="112000"/>
              </a:schemeClr>
            </a:gs>
            <a:gs pos="53000">
              <a:schemeClr val="accent3">
                <a:tint val="60000"/>
                <a:hueOff val="0"/>
                <a:satOff val="0"/>
                <a:lumOff val="0"/>
                <a:alphaOff val="0"/>
                <a:tint val="71000"/>
                <a:satMod val="112000"/>
              </a:schemeClr>
            </a:gs>
            <a:gs pos="68000">
              <a:schemeClr val="accent3">
                <a:tint val="60000"/>
                <a:hueOff val="0"/>
                <a:satOff val="0"/>
                <a:lumOff val="0"/>
                <a:alphaOff val="0"/>
                <a:tint val="86000"/>
              </a:schemeClr>
            </a:gs>
            <a:gs pos="100000">
              <a:schemeClr val="accent3">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CA" sz="1000" kern="1200"/>
        </a:p>
      </dsp:txBody>
      <dsp:txXfrm>
        <a:off x="2085454" y="1756563"/>
        <a:ext cx="470907" cy="550872"/>
      </dsp:txXfrm>
    </dsp:sp>
    <dsp:sp modelId="{E5D5C44A-F74B-4167-B5C6-15EBD15AE82C}">
      <dsp:nvSpPr>
        <dsp:cNvPr id="0" name=""/>
        <dsp:cNvSpPr/>
      </dsp:nvSpPr>
      <dsp:spPr>
        <a:xfrm>
          <a:off x="2751832" y="551160"/>
          <a:ext cx="2961679" cy="2961679"/>
        </a:xfrm>
        <a:prstGeom prst="ellipse">
          <a:avLst/>
        </a:prstGeom>
        <a:gradFill rotWithShape="0">
          <a:gsLst>
            <a:gs pos="0">
              <a:schemeClr val="accent3">
                <a:hueOff val="0"/>
                <a:satOff val="0"/>
                <a:lumOff val="0"/>
                <a:alphaOff val="0"/>
                <a:shade val="60000"/>
              </a:schemeClr>
            </a:gs>
            <a:gs pos="33000">
              <a:schemeClr val="accent3">
                <a:hueOff val="0"/>
                <a:satOff val="0"/>
                <a:lumOff val="0"/>
                <a:alphaOff val="0"/>
                <a:tint val="86500"/>
              </a:schemeClr>
            </a:gs>
            <a:gs pos="46750">
              <a:schemeClr val="accent3">
                <a:hueOff val="0"/>
                <a:satOff val="0"/>
                <a:lumOff val="0"/>
                <a:alphaOff val="0"/>
                <a:tint val="71000"/>
                <a:satMod val="112000"/>
              </a:schemeClr>
            </a:gs>
            <a:gs pos="53000">
              <a:schemeClr val="accent3">
                <a:hueOff val="0"/>
                <a:satOff val="0"/>
                <a:lumOff val="0"/>
                <a:alphaOff val="0"/>
                <a:tint val="71000"/>
                <a:satMod val="112000"/>
              </a:schemeClr>
            </a:gs>
            <a:gs pos="68000">
              <a:schemeClr val="accent3">
                <a:hueOff val="0"/>
                <a:satOff val="0"/>
                <a:lumOff val="0"/>
                <a:alphaOff val="0"/>
                <a:tint val="86000"/>
              </a:schemeClr>
            </a:gs>
            <a:gs pos="100000">
              <a:schemeClr val="accent3">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t>The learner of the future with a well rounded knowledge that will continue and be useful into the workplace</a:t>
          </a:r>
          <a:endParaRPr lang="en-CA" sz="2000" kern="1200" dirty="0"/>
        </a:p>
      </dsp:txBody>
      <dsp:txXfrm>
        <a:off x="2751832" y="551160"/>
        <a:ext cx="2961679" cy="29616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D1104F-F0BD-4565-A938-A76866B50732}">
      <dsp:nvSpPr>
        <dsp:cNvPr id="0" name=""/>
        <dsp:cNvSpPr/>
      </dsp:nvSpPr>
      <dsp:spPr>
        <a:xfrm>
          <a:off x="2513707" y="1497707"/>
          <a:ext cx="1068585" cy="1068585"/>
        </a:xfrm>
        <a:prstGeom prst="ellipse">
          <a:avLst/>
        </a:prstGeom>
        <a:solidFill>
          <a:schemeClr val="accent4">
            <a:hueOff val="0"/>
            <a:satOff val="0"/>
            <a:lumOff val="0"/>
            <a:alphaOff val="0"/>
          </a:schemeClr>
        </a:solid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CA" sz="900" kern="1200" smtClean="0"/>
            <a:t>Remembering information</a:t>
          </a:r>
          <a:endParaRPr lang="en-CA" sz="900" kern="1200" dirty="0"/>
        </a:p>
      </dsp:txBody>
      <dsp:txXfrm>
        <a:off x="2513707" y="1497707"/>
        <a:ext cx="1068585" cy="1068585"/>
      </dsp:txXfrm>
    </dsp:sp>
    <dsp:sp modelId="{1D6ED220-162B-4E55-B06B-60BE575899CD}">
      <dsp:nvSpPr>
        <dsp:cNvPr id="0" name=""/>
        <dsp:cNvSpPr/>
      </dsp:nvSpPr>
      <dsp:spPr>
        <a:xfrm rot="16200000">
          <a:off x="2934877" y="1109011"/>
          <a:ext cx="226245" cy="363319"/>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CA" sz="800" kern="1200">
            <a:solidFill>
              <a:schemeClr val="bg1"/>
            </a:solidFill>
          </a:endParaRPr>
        </a:p>
      </dsp:txBody>
      <dsp:txXfrm rot="16200000">
        <a:off x="2934877" y="1109011"/>
        <a:ext cx="226245" cy="363319"/>
      </dsp:txXfrm>
    </dsp:sp>
    <dsp:sp modelId="{68CF5D87-3616-4633-A021-D10069CF810C}">
      <dsp:nvSpPr>
        <dsp:cNvPr id="0" name=""/>
        <dsp:cNvSpPr/>
      </dsp:nvSpPr>
      <dsp:spPr>
        <a:xfrm>
          <a:off x="2513707" y="2243"/>
          <a:ext cx="1068585" cy="1068585"/>
        </a:xfrm>
        <a:prstGeom prst="ellipse">
          <a:avLst/>
        </a:prstGeom>
        <a:solidFill>
          <a:schemeClr val="accent5">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CA" sz="900" kern="1200" smtClean="0"/>
            <a:t>Apply information</a:t>
          </a:r>
          <a:endParaRPr lang="en-CA" sz="900" kern="1200" dirty="0"/>
        </a:p>
      </dsp:txBody>
      <dsp:txXfrm>
        <a:off x="2513707" y="2243"/>
        <a:ext cx="1068585" cy="1068585"/>
      </dsp:txXfrm>
    </dsp:sp>
    <dsp:sp modelId="{FD4555F2-B100-46CD-A5E1-E2607EEC2B7E}">
      <dsp:nvSpPr>
        <dsp:cNvPr id="0" name=""/>
        <dsp:cNvSpPr/>
      </dsp:nvSpPr>
      <dsp:spPr>
        <a:xfrm>
          <a:off x="3676206" y="1850340"/>
          <a:ext cx="226245" cy="363319"/>
        </a:xfrm>
        <a:prstGeom prst="rightArrow">
          <a:avLst>
            <a:gd name="adj1" fmla="val 60000"/>
            <a:gd name="adj2" fmla="val 50000"/>
          </a:avLst>
        </a:prstGeom>
        <a:solidFill>
          <a:schemeClr val="accent5">
            <a:hueOff val="521082"/>
            <a:satOff val="-4621"/>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CA" sz="800" kern="1200">
            <a:solidFill>
              <a:schemeClr val="bg1"/>
            </a:solidFill>
          </a:endParaRPr>
        </a:p>
      </dsp:txBody>
      <dsp:txXfrm>
        <a:off x="3676206" y="1850340"/>
        <a:ext cx="226245" cy="363319"/>
      </dsp:txXfrm>
    </dsp:sp>
    <dsp:sp modelId="{D7C1F6CD-CDBE-469B-8199-1C31B69CEB1C}">
      <dsp:nvSpPr>
        <dsp:cNvPr id="0" name=""/>
        <dsp:cNvSpPr/>
      </dsp:nvSpPr>
      <dsp:spPr>
        <a:xfrm>
          <a:off x="4009170" y="1497707"/>
          <a:ext cx="1068585" cy="1068585"/>
        </a:xfrm>
        <a:prstGeom prst="ellipse">
          <a:avLst/>
        </a:prstGeom>
        <a:solidFill>
          <a:schemeClr val="accent5">
            <a:hueOff val="521082"/>
            <a:satOff val="-4621"/>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CA" sz="900" kern="1200" smtClean="0"/>
            <a:t>Evaluate information</a:t>
          </a:r>
          <a:endParaRPr lang="en-CA" sz="900" kern="1200" dirty="0"/>
        </a:p>
      </dsp:txBody>
      <dsp:txXfrm>
        <a:off x="4009170" y="1497707"/>
        <a:ext cx="1068585" cy="1068585"/>
      </dsp:txXfrm>
    </dsp:sp>
    <dsp:sp modelId="{F5468879-447D-47CF-ACA1-794B03B0852B}">
      <dsp:nvSpPr>
        <dsp:cNvPr id="0" name=""/>
        <dsp:cNvSpPr/>
      </dsp:nvSpPr>
      <dsp:spPr>
        <a:xfrm rot="5400000">
          <a:off x="2934877" y="2591669"/>
          <a:ext cx="226245" cy="363319"/>
        </a:xfrm>
        <a:prstGeom prst="rightArrow">
          <a:avLst>
            <a:gd name="adj1" fmla="val 60000"/>
            <a:gd name="adj2" fmla="val 50000"/>
          </a:avLst>
        </a:prstGeom>
        <a:solidFill>
          <a:schemeClr val="accent5">
            <a:hueOff val="1042164"/>
            <a:satOff val="-9241"/>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CA" sz="800" kern="1200">
            <a:solidFill>
              <a:schemeClr val="bg1"/>
            </a:solidFill>
          </a:endParaRPr>
        </a:p>
      </dsp:txBody>
      <dsp:txXfrm rot="5400000">
        <a:off x="2934877" y="2591669"/>
        <a:ext cx="226245" cy="363319"/>
      </dsp:txXfrm>
    </dsp:sp>
    <dsp:sp modelId="{7FC6E6F2-A97B-4938-87BD-7C936257890C}">
      <dsp:nvSpPr>
        <dsp:cNvPr id="0" name=""/>
        <dsp:cNvSpPr/>
      </dsp:nvSpPr>
      <dsp:spPr>
        <a:xfrm>
          <a:off x="2513707" y="2993170"/>
          <a:ext cx="1068585" cy="1068585"/>
        </a:xfrm>
        <a:prstGeom prst="ellipse">
          <a:avLst/>
        </a:prstGeom>
        <a:solidFill>
          <a:schemeClr val="accent5">
            <a:hueOff val="1042164"/>
            <a:satOff val="-9241"/>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CA" sz="900" kern="1200" smtClean="0"/>
            <a:t>Explore information</a:t>
          </a:r>
          <a:endParaRPr lang="en-CA" sz="900" kern="1200" dirty="0"/>
        </a:p>
      </dsp:txBody>
      <dsp:txXfrm>
        <a:off x="2513707" y="2993170"/>
        <a:ext cx="1068585" cy="1068585"/>
      </dsp:txXfrm>
    </dsp:sp>
    <dsp:sp modelId="{2D7F8109-EA26-45CF-911B-F954C5C1A3E3}">
      <dsp:nvSpPr>
        <dsp:cNvPr id="0" name=""/>
        <dsp:cNvSpPr/>
      </dsp:nvSpPr>
      <dsp:spPr>
        <a:xfrm rot="10800000">
          <a:off x="2193548" y="1850340"/>
          <a:ext cx="226245" cy="363319"/>
        </a:xfrm>
        <a:prstGeom prst="rightArrow">
          <a:avLst>
            <a:gd name="adj1" fmla="val 60000"/>
            <a:gd name="adj2" fmla="val 50000"/>
          </a:avLst>
        </a:prstGeom>
        <a:solidFill>
          <a:schemeClr val="accent5">
            <a:hueOff val="1563246"/>
            <a:satOff val="-13862"/>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CA" sz="800" kern="1200">
            <a:solidFill>
              <a:schemeClr val="bg1"/>
            </a:solidFill>
          </a:endParaRPr>
        </a:p>
      </dsp:txBody>
      <dsp:txXfrm rot="10800000">
        <a:off x="2193548" y="1850340"/>
        <a:ext cx="226245" cy="363319"/>
      </dsp:txXfrm>
    </dsp:sp>
    <dsp:sp modelId="{A34C098F-661D-4976-964B-B57E0BAD4E29}">
      <dsp:nvSpPr>
        <dsp:cNvPr id="0" name=""/>
        <dsp:cNvSpPr/>
      </dsp:nvSpPr>
      <dsp:spPr>
        <a:xfrm>
          <a:off x="1018243" y="1497707"/>
          <a:ext cx="1068585" cy="1068585"/>
        </a:xfrm>
        <a:prstGeom prst="ellipse">
          <a:avLst/>
        </a:prstGeom>
        <a:solidFill>
          <a:schemeClr val="accent5">
            <a:hueOff val="1563246"/>
            <a:satOff val="-13862"/>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CA" sz="900" kern="1200" smtClean="0"/>
            <a:t>Make connections with information</a:t>
          </a:r>
          <a:endParaRPr lang="en-CA" sz="900" kern="1200" dirty="0"/>
        </a:p>
      </dsp:txBody>
      <dsp:txXfrm>
        <a:off x="1018243" y="1497707"/>
        <a:ext cx="1068585" cy="10685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B2130D-8F35-4689-BAC7-87BC2F237225}">
      <dsp:nvSpPr>
        <dsp:cNvPr id="0" name=""/>
        <dsp:cNvSpPr/>
      </dsp:nvSpPr>
      <dsp:spPr>
        <a:xfrm>
          <a:off x="2844800" y="1828800"/>
          <a:ext cx="2235200" cy="2235200"/>
        </a:xfrm>
        <a:prstGeom prst="gear9">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kern="1200" smtClean="0"/>
            <a:t>Connectivism</a:t>
          </a:r>
          <a:endParaRPr lang="en-CA" sz="1600" kern="1200" dirty="0"/>
        </a:p>
      </dsp:txBody>
      <dsp:txXfrm>
        <a:off x="2844800" y="1828800"/>
        <a:ext cx="2235200" cy="2235200"/>
      </dsp:txXfrm>
    </dsp:sp>
    <dsp:sp modelId="{D6756BF7-1B56-497D-82B7-50E4B4F56E37}">
      <dsp:nvSpPr>
        <dsp:cNvPr id="0" name=""/>
        <dsp:cNvSpPr/>
      </dsp:nvSpPr>
      <dsp:spPr>
        <a:xfrm>
          <a:off x="1544320" y="1300480"/>
          <a:ext cx="1625600" cy="1625600"/>
        </a:xfrm>
        <a:prstGeom prst="gear6">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kern="1200" smtClean="0"/>
            <a:t>Constructiv-ism</a:t>
          </a:r>
          <a:endParaRPr lang="en-CA" sz="1050" kern="1200" dirty="0"/>
        </a:p>
      </dsp:txBody>
      <dsp:txXfrm>
        <a:off x="1544320" y="1300480"/>
        <a:ext cx="1625600" cy="1625600"/>
      </dsp:txXfrm>
    </dsp:sp>
    <dsp:sp modelId="{69298BB5-75E0-461A-9E57-4FC9340F89F8}">
      <dsp:nvSpPr>
        <dsp:cNvPr id="0" name=""/>
        <dsp:cNvSpPr/>
      </dsp:nvSpPr>
      <dsp:spPr>
        <a:xfrm rot="20700000">
          <a:off x="2454821" y="178981"/>
          <a:ext cx="1592756" cy="1592756"/>
        </a:xfrm>
        <a:prstGeom prst="gear6">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CA" sz="1100" kern="1200" smtClean="0"/>
            <a:t>Behaviourism</a:t>
          </a:r>
          <a:endParaRPr lang="en-CA" sz="1100" kern="1200" dirty="0"/>
        </a:p>
      </dsp:txBody>
      <dsp:txXfrm>
        <a:off x="2804160" y="528320"/>
        <a:ext cx="894080" cy="894080"/>
      </dsp:txXfrm>
    </dsp:sp>
    <dsp:sp modelId="{6923ADAA-24A4-45A9-BB62-E993DDBFBC76}">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83A1A2AB-8254-4755-BE2A-A18F1EA39E92}">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995B25B-1131-4783-A480-1669AF2F4F43}">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F0B346-A76F-426E-81E0-EEB97E4D4452}">
      <dsp:nvSpPr>
        <dsp:cNvPr id="0" name=""/>
        <dsp:cNvSpPr/>
      </dsp:nvSpPr>
      <dsp:spPr>
        <a:xfrm>
          <a:off x="2646294" y="1458162"/>
          <a:ext cx="1782198" cy="1782198"/>
        </a:xfrm>
        <a:prstGeom prst="gear9">
          <a:avLst/>
        </a:prstGeom>
        <a:solidFill>
          <a:schemeClr val="accent4">
            <a:shade val="80000"/>
            <a:hueOff val="0"/>
            <a:satOff val="0"/>
            <a:lumOff val="0"/>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CA" sz="1500" kern="1200" dirty="0" smtClean="0"/>
            <a:t>Students</a:t>
          </a:r>
          <a:endParaRPr lang="en-CA" sz="1500" kern="1200" dirty="0"/>
        </a:p>
      </dsp:txBody>
      <dsp:txXfrm>
        <a:off x="2646294" y="1458162"/>
        <a:ext cx="1782198" cy="1782198"/>
      </dsp:txXfrm>
    </dsp:sp>
    <dsp:sp modelId="{C9542F46-D171-4923-A789-2E7C0D7019A9}">
      <dsp:nvSpPr>
        <dsp:cNvPr id="0" name=""/>
        <dsp:cNvSpPr/>
      </dsp:nvSpPr>
      <dsp:spPr>
        <a:xfrm>
          <a:off x="1609378" y="1036915"/>
          <a:ext cx="1296144" cy="1296144"/>
        </a:xfrm>
        <a:prstGeom prst="gear6">
          <a:avLst/>
        </a:prstGeom>
        <a:solidFill>
          <a:schemeClr val="accent4">
            <a:shade val="80000"/>
            <a:hueOff val="102359"/>
            <a:satOff val="2205"/>
            <a:lumOff val="11039"/>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CA" sz="1500" kern="1200" dirty="0" smtClean="0"/>
            <a:t>Peers</a:t>
          </a:r>
          <a:endParaRPr lang="en-CA" sz="1500" kern="1200" dirty="0"/>
        </a:p>
      </dsp:txBody>
      <dsp:txXfrm>
        <a:off x="1609378" y="1036915"/>
        <a:ext cx="1296144" cy="1296144"/>
      </dsp:txXfrm>
    </dsp:sp>
    <dsp:sp modelId="{FCA9D362-BBB8-42F3-84D5-D4D8DA9A7AA7}">
      <dsp:nvSpPr>
        <dsp:cNvPr id="0" name=""/>
        <dsp:cNvSpPr/>
      </dsp:nvSpPr>
      <dsp:spPr>
        <a:xfrm rot="20700000">
          <a:off x="2335351" y="142708"/>
          <a:ext cx="1269956" cy="1269956"/>
        </a:xfrm>
        <a:prstGeom prst="gear6">
          <a:avLst/>
        </a:prstGeom>
        <a:solidFill>
          <a:schemeClr val="accent4">
            <a:shade val="80000"/>
            <a:hueOff val="204718"/>
            <a:satOff val="4410"/>
            <a:lumOff val="22077"/>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CA" sz="1500" kern="1200" dirty="0" smtClean="0"/>
            <a:t>Teacher</a:t>
          </a:r>
          <a:endParaRPr lang="en-CA" sz="1500" kern="1200" dirty="0"/>
        </a:p>
      </dsp:txBody>
      <dsp:txXfrm>
        <a:off x="2613890" y="421246"/>
        <a:ext cx="712879" cy="712879"/>
      </dsp:txXfrm>
    </dsp:sp>
    <dsp:sp modelId="{52596A97-EF76-4606-BA8A-FAD01B1F372E}">
      <dsp:nvSpPr>
        <dsp:cNvPr id="0" name=""/>
        <dsp:cNvSpPr/>
      </dsp:nvSpPr>
      <dsp:spPr>
        <a:xfrm>
          <a:off x="2499068" y="1194976"/>
          <a:ext cx="2281213" cy="2281213"/>
        </a:xfrm>
        <a:prstGeom prst="circularArrow">
          <a:avLst>
            <a:gd name="adj1" fmla="val 4687"/>
            <a:gd name="adj2" fmla="val 299029"/>
            <a:gd name="adj3" fmla="val 2488154"/>
            <a:gd name="adj4" fmla="val 15922994"/>
            <a:gd name="adj5" fmla="val 5469"/>
          </a:avLst>
        </a:prstGeom>
        <a:solidFill>
          <a:schemeClr val="accent4">
            <a:shade val="9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6E8FB15-3CC9-4C16-A1A3-AE9695987C9C}">
      <dsp:nvSpPr>
        <dsp:cNvPr id="0" name=""/>
        <dsp:cNvSpPr/>
      </dsp:nvSpPr>
      <dsp:spPr>
        <a:xfrm>
          <a:off x="1379834" y="754221"/>
          <a:ext cx="1657444" cy="1657444"/>
        </a:xfrm>
        <a:prstGeom prst="leftCircularArrow">
          <a:avLst>
            <a:gd name="adj1" fmla="val 6452"/>
            <a:gd name="adj2" fmla="val 429999"/>
            <a:gd name="adj3" fmla="val 10489124"/>
            <a:gd name="adj4" fmla="val 14837806"/>
            <a:gd name="adj5" fmla="val 7527"/>
          </a:avLst>
        </a:prstGeom>
        <a:solidFill>
          <a:schemeClr val="accent4">
            <a:shade val="90000"/>
            <a:hueOff val="102310"/>
            <a:satOff val="-399"/>
            <a:lumOff val="952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DA31559-B576-41EF-B95E-3D5D5C7215A6}">
      <dsp:nvSpPr>
        <dsp:cNvPr id="0" name=""/>
        <dsp:cNvSpPr/>
      </dsp:nvSpPr>
      <dsp:spPr>
        <a:xfrm>
          <a:off x="2041597" y="-131366"/>
          <a:ext cx="1787058" cy="1787058"/>
        </a:xfrm>
        <a:prstGeom prst="circularArrow">
          <a:avLst>
            <a:gd name="adj1" fmla="val 5984"/>
            <a:gd name="adj2" fmla="val 394124"/>
            <a:gd name="adj3" fmla="val 13313824"/>
            <a:gd name="adj4" fmla="val 10508221"/>
            <a:gd name="adj5" fmla="val 6981"/>
          </a:avLst>
        </a:prstGeom>
        <a:solidFill>
          <a:schemeClr val="accent4">
            <a:shade val="90000"/>
            <a:hueOff val="204620"/>
            <a:satOff val="-798"/>
            <a:lumOff val="19057"/>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0DBEE8-DE3F-4722-8100-D076B41EBBAC}">
      <dsp:nvSpPr>
        <dsp:cNvPr id="0" name=""/>
        <dsp:cNvSpPr/>
      </dsp:nvSpPr>
      <dsp:spPr>
        <a:xfrm>
          <a:off x="0" y="423712"/>
          <a:ext cx="1563765" cy="938258"/>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Critical Thinking videos</a:t>
          </a:r>
          <a:endParaRPr lang="en-CA" sz="1400" kern="1200" dirty="0"/>
        </a:p>
      </dsp:txBody>
      <dsp:txXfrm>
        <a:off x="0" y="423712"/>
        <a:ext cx="1563765" cy="938258"/>
      </dsp:txXfrm>
    </dsp:sp>
    <dsp:sp modelId="{F954BB92-2FF0-4A1A-8186-3D11EC6718A6}">
      <dsp:nvSpPr>
        <dsp:cNvPr id="0" name=""/>
        <dsp:cNvSpPr/>
      </dsp:nvSpPr>
      <dsp:spPr>
        <a:xfrm>
          <a:off x="1720141" y="423712"/>
          <a:ext cx="1563765" cy="938258"/>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Comic strips / Avatars</a:t>
          </a:r>
          <a:endParaRPr lang="en-CA" sz="1400" kern="1200" dirty="0"/>
        </a:p>
      </dsp:txBody>
      <dsp:txXfrm>
        <a:off x="1720141" y="423712"/>
        <a:ext cx="1563765" cy="938258"/>
      </dsp:txXfrm>
    </dsp:sp>
    <dsp:sp modelId="{7016E82B-9061-4CA6-8ED9-56F255C71CF8}">
      <dsp:nvSpPr>
        <dsp:cNvPr id="0" name=""/>
        <dsp:cNvSpPr/>
      </dsp:nvSpPr>
      <dsp:spPr>
        <a:xfrm>
          <a:off x="3440282" y="423712"/>
          <a:ext cx="1563765" cy="938258"/>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Icebreakers / ‘getting to know you’</a:t>
          </a:r>
          <a:endParaRPr lang="en-CA" sz="1400" kern="1200" dirty="0"/>
        </a:p>
      </dsp:txBody>
      <dsp:txXfrm>
        <a:off x="3440282" y="423712"/>
        <a:ext cx="1563765" cy="938258"/>
      </dsp:txXfrm>
    </dsp:sp>
    <dsp:sp modelId="{3A0DE7AA-53B0-49C3-9A05-A995696957CC}">
      <dsp:nvSpPr>
        <dsp:cNvPr id="0" name=""/>
        <dsp:cNvSpPr/>
      </dsp:nvSpPr>
      <dsp:spPr>
        <a:xfrm>
          <a:off x="860070" y="1518348"/>
          <a:ext cx="1563765" cy="938258"/>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Synchronous: (collaborate, </a:t>
          </a:r>
          <a:r>
            <a:rPr lang="en-CA" sz="1400" kern="1200" dirty="0" err="1" smtClean="0"/>
            <a:t>skype</a:t>
          </a:r>
          <a:r>
            <a:rPr lang="en-CA" sz="1400" kern="1200" dirty="0" smtClean="0"/>
            <a:t>, f2f)</a:t>
          </a:r>
          <a:endParaRPr lang="en-CA" sz="1400" kern="1200" dirty="0"/>
        </a:p>
      </dsp:txBody>
      <dsp:txXfrm>
        <a:off x="860070" y="1518348"/>
        <a:ext cx="1563765" cy="938258"/>
      </dsp:txXfrm>
    </dsp:sp>
    <dsp:sp modelId="{7EDC5692-EA75-428F-9CC3-79B4E13FB7E3}">
      <dsp:nvSpPr>
        <dsp:cNvPr id="0" name=""/>
        <dsp:cNvSpPr/>
      </dsp:nvSpPr>
      <dsp:spPr>
        <a:xfrm>
          <a:off x="2580212" y="1518348"/>
          <a:ext cx="1563765" cy="938258"/>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t>Asynchronous: (blogs, wikis, personal websites)</a:t>
          </a:r>
          <a:endParaRPr lang="en-CA" sz="1400" kern="1200" dirty="0"/>
        </a:p>
      </dsp:txBody>
      <dsp:txXfrm>
        <a:off x="2580212" y="1518348"/>
        <a:ext cx="1563765" cy="93825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927040-2DB1-4705-8F72-47F31A764506}">
      <dsp:nvSpPr>
        <dsp:cNvPr id="0" name=""/>
        <dsp:cNvSpPr/>
      </dsp:nvSpPr>
      <dsp:spPr>
        <a:xfrm>
          <a:off x="1740024" y="0"/>
          <a:ext cx="1740024" cy="1311018"/>
        </a:xfrm>
        <a:prstGeom prst="trapezoid">
          <a:avLst>
            <a:gd name="adj" fmla="val 66362"/>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CA" sz="2000" kern="1200" dirty="0" smtClean="0"/>
        </a:p>
        <a:p>
          <a:pPr lvl="0" algn="ctr" defTabSz="889000">
            <a:lnSpc>
              <a:spcPct val="90000"/>
            </a:lnSpc>
            <a:spcBef>
              <a:spcPct val="0"/>
            </a:spcBef>
            <a:spcAft>
              <a:spcPct val="35000"/>
            </a:spcAft>
          </a:pPr>
          <a:r>
            <a:rPr lang="en-CA" sz="2000" kern="1200" dirty="0" smtClean="0"/>
            <a:t>Teacher	</a:t>
          </a:r>
          <a:endParaRPr lang="en-CA" sz="2000" kern="1200" dirty="0"/>
        </a:p>
      </dsp:txBody>
      <dsp:txXfrm>
        <a:off x="1740024" y="0"/>
        <a:ext cx="1740024" cy="1311018"/>
      </dsp:txXfrm>
    </dsp:sp>
    <dsp:sp modelId="{DBA87F93-7A88-478D-8DF8-D56E37440C44}">
      <dsp:nvSpPr>
        <dsp:cNvPr id="0" name=""/>
        <dsp:cNvSpPr/>
      </dsp:nvSpPr>
      <dsp:spPr>
        <a:xfrm>
          <a:off x="870012" y="1311018"/>
          <a:ext cx="3480048" cy="1311018"/>
        </a:xfrm>
        <a:prstGeom prst="trapezoid">
          <a:avLst>
            <a:gd name="adj" fmla="val 66362"/>
          </a:avLst>
        </a:prstGeom>
        <a:solidFill>
          <a:schemeClr val="accent3">
            <a:hueOff val="797048"/>
            <a:satOff val="297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t>Parent</a:t>
          </a:r>
          <a:endParaRPr lang="en-CA" sz="2000" kern="1200" dirty="0"/>
        </a:p>
      </dsp:txBody>
      <dsp:txXfrm>
        <a:off x="1479020" y="1311018"/>
        <a:ext cx="2262031" cy="1311018"/>
      </dsp:txXfrm>
    </dsp:sp>
    <dsp:sp modelId="{D630F752-0204-49B2-AF6F-0D48AFD903AA}">
      <dsp:nvSpPr>
        <dsp:cNvPr id="0" name=""/>
        <dsp:cNvSpPr/>
      </dsp:nvSpPr>
      <dsp:spPr>
        <a:xfrm>
          <a:off x="0" y="2622037"/>
          <a:ext cx="5220071" cy="1311018"/>
        </a:xfrm>
        <a:prstGeom prst="trapezoid">
          <a:avLst>
            <a:gd name="adj" fmla="val 66362"/>
          </a:avLst>
        </a:prstGeom>
        <a:solidFill>
          <a:schemeClr val="accent3">
            <a:hueOff val="1594097"/>
            <a:satOff val="594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t>Student</a:t>
          </a:r>
          <a:endParaRPr lang="en-CA" sz="2000" kern="1200" dirty="0"/>
        </a:p>
      </dsp:txBody>
      <dsp:txXfrm>
        <a:off x="913512" y="2622037"/>
        <a:ext cx="3393046" cy="131101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D4B52D-063E-4040-8261-05ECAEF5F4C4}">
      <dsp:nvSpPr>
        <dsp:cNvPr id="0" name=""/>
        <dsp:cNvSpPr/>
      </dsp:nvSpPr>
      <dsp:spPr>
        <a:xfrm>
          <a:off x="2032000" y="0"/>
          <a:ext cx="2032000" cy="2032000"/>
        </a:xfrm>
        <a:prstGeom prst="triangle">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Teacher</a:t>
          </a:r>
          <a:endParaRPr lang="en-CA" sz="1900" kern="1200" dirty="0"/>
        </a:p>
      </dsp:txBody>
      <dsp:txXfrm>
        <a:off x="2032000" y="0"/>
        <a:ext cx="2032000" cy="2032000"/>
      </dsp:txXfrm>
    </dsp:sp>
    <dsp:sp modelId="{FE66BB42-84DE-4321-8456-93D89A9056C0}">
      <dsp:nvSpPr>
        <dsp:cNvPr id="0" name=""/>
        <dsp:cNvSpPr/>
      </dsp:nvSpPr>
      <dsp:spPr>
        <a:xfrm>
          <a:off x="1016000" y="2032000"/>
          <a:ext cx="2032000" cy="2032000"/>
        </a:xfrm>
        <a:prstGeom prst="triangle">
          <a:avLst/>
        </a:prstGeom>
        <a:gradFill rotWithShape="0">
          <a:gsLst>
            <a:gs pos="0">
              <a:schemeClr val="accent3">
                <a:hueOff val="0"/>
                <a:satOff val="0"/>
                <a:lumOff val="0"/>
                <a:alphaOff val="0"/>
                <a:shade val="60000"/>
              </a:schemeClr>
            </a:gs>
            <a:gs pos="33000">
              <a:schemeClr val="accent3">
                <a:hueOff val="0"/>
                <a:satOff val="0"/>
                <a:lumOff val="0"/>
                <a:alphaOff val="0"/>
                <a:tint val="86500"/>
              </a:schemeClr>
            </a:gs>
            <a:gs pos="46750">
              <a:schemeClr val="accent3">
                <a:hueOff val="0"/>
                <a:satOff val="0"/>
                <a:lumOff val="0"/>
                <a:alphaOff val="0"/>
                <a:tint val="71000"/>
                <a:satMod val="112000"/>
              </a:schemeClr>
            </a:gs>
            <a:gs pos="53000">
              <a:schemeClr val="accent3">
                <a:hueOff val="0"/>
                <a:satOff val="0"/>
                <a:lumOff val="0"/>
                <a:alphaOff val="0"/>
                <a:tint val="71000"/>
                <a:satMod val="112000"/>
              </a:schemeClr>
            </a:gs>
            <a:gs pos="68000">
              <a:schemeClr val="accent3">
                <a:hueOff val="0"/>
                <a:satOff val="0"/>
                <a:lumOff val="0"/>
                <a:alphaOff val="0"/>
                <a:tint val="86000"/>
              </a:schemeClr>
            </a:gs>
            <a:gs pos="100000">
              <a:schemeClr val="accent3">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Parent</a:t>
          </a:r>
          <a:endParaRPr lang="en-CA" sz="1900" kern="1200" dirty="0"/>
        </a:p>
      </dsp:txBody>
      <dsp:txXfrm>
        <a:off x="1016000" y="2032000"/>
        <a:ext cx="2032000" cy="2032000"/>
      </dsp:txXfrm>
    </dsp:sp>
    <dsp:sp modelId="{FD9F8F11-0C02-4283-BD09-63B243D656BA}">
      <dsp:nvSpPr>
        <dsp:cNvPr id="0" name=""/>
        <dsp:cNvSpPr/>
      </dsp:nvSpPr>
      <dsp:spPr>
        <a:xfrm rot="10800000">
          <a:off x="2032000" y="2032000"/>
          <a:ext cx="2032000" cy="2032000"/>
        </a:xfrm>
        <a:prstGeom prst="triangle">
          <a:avLst/>
        </a:prstGeom>
        <a:gradFill rotWithShape="0">
          <a:gsLst>
            <a:gs pos="0">
              <a:schemeClr val="accent4">
                <a:hueOff val="0"/>
                <a:satOff val="0"/>
                <a:lumOff val="0"/>
                <a:alphaOff val="0"/>
                <a:shade val="60000"/>
              </a:schemeClr>
            </a:gs>
            <a:gs pos="33000">
              <a:schemeClr val="accent4">
                <a:hueOff val="0"/>
                <a:satOff val="0"/>
                <a:lumOff val="0"/>
                <a:alphaOff val="0"/>
                <a:tint val="86500"/>
              </a:schemeClr>
            </a:gs>
            <a:gs pos="46750">
              <a:schemeClr val="accent4">
                <a:hueOff val="0"/>
                <a:satOff val="0"/>
                <a:lumOff val="0"/>
                <a:alphaOff val="0"/>
                <a:tint val="71000"/>
                <a:satMod val="112000"/>
              </a:schemeClr>
            </a:gs>
            <a:gs pos="53000">
              <a:schemeClr val="accent4">
                <a:hueOff val="0"/>
                <a:satOff val="0"/>
                <a:lumOff val="0"/>
                <a:alphaOff val="0"/>
                <a:tint val="71000"/>
                <a:satMod val="112000"/>
              </a:schemeClr>
            </a:gs>
            <a:gs pos="68000">
              <a:schemeClr val="accent4">
                <a:hueOff val="0"/>
                <a:satOff val="0"/>
                <a:lumOff val="0"/>
                <a:alphaOff val="0"/>
                <a:tint val="86000"/>
              </a:schemeClr>
            </a:gs>
            <a:gs pos="100000">
              <a:schemeClr val="accent4">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Student</a:t>
          </a:r>
          <a:endParaRPr lang="en-CA" sz="1900" kern="1200" dirty="0"/>
        </a:p>
      </dsp:txBody>
      <dsp:txXfrm rot="10800000">
        <a:off x="2032000" y="2032000"/>
        <a:ext cx="2032000" cy="2032000"/>
      </dsp:txXfrm>
    </dsp:sp>
    <dsp:sp modelId="{8C81B1AF-FA1D-4020-9FC6-71DE478F18E7}">
      <dsp:nvSpPr>
        <dsp:cNvPr id="0" name=""/>
        <dsp:cNvSpPr/>
      </dsp:nvSpPr>
      <dsp:spPr>
        <a:xfrm>
          <a:off x="3048000" y="2032000"/>
          <a:ext cx="2032000" cy="2032000"/>
        </a:xfrm>
        <a:prstGeom prst="triangle">
          <a:avLst/>
        </a:prstGeom>
        <a:gradFill rotWithShape="0">
          <a:gsLst>
            <a:gs pos="0">
              <a:schemeClr val="accent5">
                <a:hueOff val="0"/>
                <a:satOff val="0"/>
                <a:lumOff val="0"/>
                <a:alphaOff val="0"/>
                <a:shade val="60000"/>
              </a:schemeClr>
            </a:gs>
            <a:gs pos="33000">
              <a:schemeClr val="accent5">
                <a:hueOff val="0"/>
                <a:satOff val="0"/>
                <a:lumOff val="0"/>
                <a:alphaOff val="0"/>
                <a:tint val="86500"/>
              </a:schemeClr>
            </a:gs>
            <a:gs pos="46750">
              <a:schemeClr val="accent5">
                <a:hueOff val="0"/>
                <a:satOff val="0"/>
                <a:lumOff val="0"/>
                <a:alphaOff val="0"/>
                <a:tint val="71000"/>
                <a:satMod val="112000"/>
              </a:schemeClr>
            </a:gs>
            <a:gs pos="53000">
              <a:schemeClr val="accent5">
                <a:hueOff val="0"/>
                <a:satOff val="0"/>
                <a:lumOff val="0"/>
                <a:alphaOff val="0"/>
                <a:tint val="71000"/>
                <a:satMod val="112000"/>
              </a:schemeClr>
            </a:gs>
            <a:gs pos="68000">
              <a:schemeClr val="accent5">
                <a:hueOff val="0"/>
                <a:satOff val="0"/>
                <a:lumOff val="0"/>
                <a:alphaOff val="0"/>
                <a:tint val="86000"/>
              </a:schemeClr>
            </a:gs>
            <a:gs pos="100000">
              <a:schemeClr val="accent5">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Peers</a:t>
          </a:r>
          <a:endParaRPr lang="en-CA" sz="1900" kern="1200" dirty="0"/>
        </a:p>
      </dsp:txBody>
      <dsp:txXfrm>
        <a:off x="3048000" y="2032000"/>
        <a:ext cx="2032000" cy="20320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F3D9BEF-550C-4C34-850C-558748AB7A5E}" type="datetimeFigureOut">
              <a:rPr lang="en-CA" smtClean="0"/>
              <a:pPr/>
              <a:t>15/02/2013</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50CBD7A5-D83F-431E-A9C9-25D958D05A0A}" type="slidenum">
              <a:rPr lang="en-CA" smtClean="0"/>
              <a:pPr/>
              <a:t>‹#›</a:t>
            </a:fld>
            <a:endParaRPr lang="en-CA"/>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9BEF-550C-4C34-850C-558748AB7A5E}" type="datetimeFigureOut">
              <a:rPr lang="en-CA" smtClean="0"/>
              <a:pPr/>
              <a:t>15/02/2013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CBD7A5-D83F-431E-A9C9-25D958D05A0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9BEF-550C-4C34-850C-558748AB7A5E}" type="datetimeFigureOut">
              <a:rPr lang="en-CA" smtClean="0"/>
              <a:pPr/>
              <a:t>15/02/2013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CBD7A5-D83F-431E-A9C9-25D958D05A0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9BEF-550C-4C34-850C-558748AB7A5E}" type="datetimeFigureOut">
              <a:rPr lang="en-CA" smtClean="0"/>
              <a:pPr/>
              <a:t>15/02/2013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CBD7A5-D83F-431E-A9C9-25D958D05A0A}"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F3D9BEF-550C-4C34-850C-558748AB7A5E}" type="datetimeFigureOut">
              <a:rPr lang="en-CA" smtClean="0"/>
              <a:pPr/>
              <a:t>15/02/2013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24800" y="6416675"/>
            <a:ext cx="762000" cy="365125"/>
          </a:xfrm>
        </p:spPr>
        <p:txBody>
          <a:bodyPr/>
          <a:lstStyle/>
          <a:p>
            <a:fld id="{50CBD7A5-D83F-431E-A9C9-25D958D05A0A}"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3D9BEF-550C-4C34-850C-558748AB7A5E}" type="datetimeFigureOut">
              <a:rPr lang="en-CA" smtClean="0"/>
              <a:pPr/>
              <a:t>15/02/2013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CBD7A5-D83F-431E-A9C9-25D958D05A0A}"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F3D9BEF-550C-4C34-850C-558748AB7A5E}" type="datetimeFigureOut">
              <a:rPr lang="en-CA" smtClean="0"/>
              <a:pPr/>
              <a:t>15/02/2013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CBD7A5-D83F-431E-A9C9-25D958D05A0A}"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3D9BEF-550C-4C34-850C-558748AB7A5E}" type="datetimeFigureOut">
              <a:rPr lang="en-CA" smtClean="0"/>
              <a:pPr/>
              <a:t>15/02/2013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CBD7A5-D83F-431E-A9C9-25D958D05A0A}"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D9BEF-550C-4C34-850C-558748AB7A5E}" type="datetimeFigureOut">
              <a:rPr lang="en-CA" smtClean="0"/>
              <a:pPr/>
              <a:t>15/02/2013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0CBD7A5-D83F-431E-A9C9-25D958D05A0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3D9BEF-550C-4C34-850C-558748AB7A5E}" type="datetimeFigureOut">
              <a:rPr lang="en-CA" smtClean="0"/>
              <a:pPr/>
              <a:t>15/02/2013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CBD7A5-D83F-431E-A9C9-25D958D05A0A}"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3D9BEF-550C-4C34-850C-558748AB7A5E}" type="datetimeFigureOut">
              <a:rPr lang="en-CA" smtClean="0"/>
              <a:pPr/>
              <a:t>15/02/2013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CBD7A5-D83F-431E-A9C9-25D958D05A0A}"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F3D9BEF-550C-4C34-850C-558748AB7A5E}" type="datetimeFigureOut">
              <a:rPr lang="en-CA" smtClean="0"/>
              <a:pPr/>
              <a:t>15/02/2013</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0CBD7A5-D83F-431E-A9C9-25D958D05A0A}"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56184" y="72008"/>
          <a:ext cx="8460432"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0"/>
            <a:ext cx="4012638" cy="1200329"/>
          </a:xfrm>
          <a:prstGeom prst="rect">
            <a:avLst/>
          </a:prstGeom>
          <a:noFill/>
        </p:spPr>
        <p:txBody>
          <a:bodyPr wrap="none" lIns="91440" tIns="45720" rIns="91440" bIns="45720">
            <a:spAutoFit/>
          </a:bodyPr>
          <a:lstStyle/>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PHILOSOPHY OF ONLINE </a:t>
            </a:r>
          </a:p>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COMMUNICATION AS</a:t>
            </a:r>
          </a:p>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IT RELATES TO </a:t>
            </a:r>
          </a:p>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ONLINE LEARNING</a:t>
            </a:r>
            <a:endParaRPr lang="en-US"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5"/>
          <p:cNvSpPr/>
          <p:nvPr/>
        </p:nvSpPr>
        <p:spPr>
          <a:xfrm>
            <a:off x="429580" y="6165304"/>
            <a:ext cx="1704313" cy="369332"/>
          </a:xfrm>
          <a:prstGeom prst="rect">
            <a:avLst/>
          </a:prstGeom>
          <a:noFill/>
        </p:spPr>
        <p:txBody>
          <a:bodyPr wrap="none" lIns="91440" tIns="45720" rIns="91440" bIns="4572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Breanne Quist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20889"/>
            <a:ext cx="7452320" cy="4524315"/>
          </a:xfrm>
          <a:prstGeom prst="rect">
            <a:avLst/>
          </a:prstGeom>
          <a:noFill/>
        </p:spPr>
        <p:txBody>
          <a:bodyPr wrap="square" rtlCol="0">
            <a:spAutoFit/>
          </a:bodyPr>
          <a:lstStyle/>
          <a:p>
            <a:pPr algn="ctr"/>
            <a:r>
              <a:rPr lang="en-CA" b="1" u="sng" dirty="0" smtClean="0"/>
              <a:t>Summing it up</a:t>
            </a:r>
          </a:p>
          <a:p>
            <a:r>
              <a:rPr lang="en-CA" dirty="0" smtClean="0"/>
              <a:t>When starting this course I was already aware of the “community of learners” approach to teaching  and how amazing it is to see the students taking ownership of their learning and producing amazing work; and I still feel this way.  Throughout the past few weeks I have found that this concept has been more solidified and I feel like I have been able to a student in this concept for the first time instead of just the facilitator.  In OLTD 502 Jean and I presented on this topic and I was very happy to see it coming alive in 503.  This course has also opened my eyes to many more tools that I am excited to take to my students to help supplement the inquiry and “learning community” philosophy  (better ways and tools for my students to communicate with me and their peers).  Overall my thoughts and views did not change very much, they just grew and developed more. I am very excited to see where this will take me (and my students) with our learning in the future.</a:t>
            </a:r>
            <a:endParaRPr lang="en-CA" dirty="0"/>
          </a:p>
        </p:txBody>
      </p:sp>
      <p:pic>
        <p:nvPicPr>
          <p:cNvPr id="1026" name="Picture 2" descr="C:\Users\Owner\AppData\Local\Microsoft\Windows\Temporary Internet Files\Content.IE5\GG6KIP84\MC900056631[1].wmf"/>
          <p:cNvPicPr>
            <a:picLocks noChangeAspect="1" noChangeArrowheads="1"/>
          </p:cNvPicPr>
          <p:nvPr/>
        </p:nvPicPr>
        <p:blipFill>
          <a:blip r:embed="rId2" cstate="print"/>
          <a:srcRect/>
          <a:stretch>
            <a:fillRect/>
          </a:stretch>
        </p:blipFill>
        <p:spPr bwMode="auto">
          <a:xfrm>
            <a:off x="1" y="0"/>
            <a:ext cx="9144000" cy="2492896"/>
          </a:xfrm>
          <a:prstGeom prst="rect">
            <a:avLst/>
          </a:prstGeom>
          <a:noFill/>
        </p:spPr>
      </p:pic>
      <p:pic>
        <p:nvPicPr>
          <p:cNvPr id="1027" name="Picture 3" descr="C:\Users\Owner\AppData\Local\Microsoft\Windows\Temporary Internet Files\Content.IE5\7ED01XFF\MC900071184[1].wmf"/>
          <p:cNvPicPr>
            <a:picLocks noChangeAspect="1" noChangeArrowheads="1"/>
          </p:cNvPicPr>
          <p:nvPr/>
        </p:nvPicPr>
        <p:blipFill>
          <a:blip r:embed="rId3" cstate="print"/>
          <a:srcRect/>
          <a:stretch>
            <a:fillRect/>
          </a:stretch>
        </p:blipFill>
        <p:spPr bwMode="auto">
          <a:xfrm>
            <a:off x="6948264" y="4797152"/>
            <a:ext cx="2012950" cy="18526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9604" y="57398"/>
            <a:ext cx="364715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References</a:t>
            </a:r>
            <a:endParaRPr lang="en-US" sz="5400" b="1" cap="none" spc="0" dirty="0">
              <a:ln/>
              <a:solidFill>
                <a:schemeClr val="accent3"/>
              </a:solidFill>
              <a:effectLst/>
            </a:endParaRPr>
          </a:p>
        </p:txBody>
      </p:sp>
      <p:sp>
        <p:nvSpPr>
          <p:cNvPr id="22529" name="Rectangle 1"/>
          <p:cNvSpPr>
            <a:spLocks noChangeArrowheads="1"/>
          </p:cNvSpPr>
          <p:nvPr/>
        </p:nvSpPr>
        <p:spPr bwMode="auto">
          <a:xfrm>
            <a:off x="144016" y="1476067"/>
            <a:ext cx="853244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Overbaugh</a:t>
            </a:r>
            <a:r>
              <a:rPr kumimoji="0" lang="en-CA" sz="1400" b="0" i="0" strike="noStrike" cap="none" normalizeH="0" baseline="0" dirty="0" smtClean="0">
                <a:ln>
                  <a:noFill/>
                </a:ln>
                <a:solidFill>
                  <a:schemeClr val="tx1"/>
                </a:solidFill>
                <a:effectLst/>
                <a:latin typeface="Tahoma" pitchFamily="34" charset="0"/>
                <a:ea typeface="Times New Roman" pitchFamily="18" charset="0"/>
                <a:cs typeface="Tahoma" pitchFamily="34" charset="0"/>
              </a:rPr>
              <a:t>, R., &amp; Schultz, L. </a:t>
            </a:r>
            <a:r>
              <a:rPr kumimoji="0" lang="en-CA" sz="1400" b="0" i="1" strike="noStrike" cap="none" normalizeH="0" baseline="0" dirty="0" smtClean="0">
                <a:ln>
                  <a:noFill/>
                </a:ln>
                <a:solidFill>
                  <a:schemeClr val="tx1"/>
                </a:solidFill>
                <a:effectLst/>
                <a:latin typeface="Tahoma" pitchFamily="34" charset="0"/>
                <a:ea typeface="Times New Roman" pitchFamily="18" charset="0"/>
                <a:cs typeface="Tahoma" pitchFamily="34" charset="0"/>
              </a:rPr>
              <a:t>Bloom</a:t>
            </a:r>
            <a:r>
              <a:rPr kumimoji="0" lang="en-CA" sz="1400" b="0" i="1"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en-CA" sz="1400" b="0" i="1" strike="noStrike" cap="none" normalizeH="0" baseline="0" dirty="0" smtClean="0">
                <a:ln>
                  <a:noFill/>
                </a:ln>
                <a:solidFill>
                  <a:schemeClr val="tx1"/>
                </a:solidFill>
                <a:effectLst/>
                <a:latin typeface="Tahoma" pitchFamily="34" charset="0"/>
                <a:ea typeface="Times New Roman" pitchFamily="18" charset="0"/>
                <a:cs typeface="Tahoma" pitchFamily="34" charset="0"/>
              </a:rPr>
              <a:t>s Taxonomy. </a:t>
            </a:r>
            <a:r>
              <a:rPr kumimoji="0" lang="en-CA" sz="1400" b="0" i="0" strike="noStrike" cap="none" normalizeH="0" baseline="0" dirty="0" smtClean="0">
                <a:ln>
                  <a:noFill/>
                </a:ln>
                <a:solidFill>
                  <a:schemeClr val="tx1"/>
                </a:solidFill>
                <a:effectLst/>
                <a:latin typeface="Tahoma" pitchFamily="34" charset="0"/>
                <a:ea typeface="Times New Roman" pitchFamily="18" charset="0"/>
                <a:cs typeface="Tahoma" pitchFamily="34" charset="0"/>
              </a:rPr>
              <a:t>Retrieved from </a:t>
            </a:r>
            <a:r>
              <a:rPr kumimoji="0" lang="en-CA" sz="1400" b="0"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http://ww2.odu.edu/educ/roverbau/Bloom/blooms_taxonomy.htm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0"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1400" b="0" i="0" strike="noStrike" cap="none" normalizeH="0" baseline="0" dirty="0" smtClean="0">
                <a:ln>
                  <a:noFill/>
                </a:ln>
                <a:solidFill>
                  <a:schemeClr val="tx1"/>
                </a:solidFill>
                <a:effectLst/>
                <a:latin typeface="Tahoma" pitchFamily="34" charset="0"/>
                <a:ea typeface="Times New Roman" pitchFamily="18" charset="0"/>
                <a:cs typeface="Tahoma" pitchFamily="34" charset="0"/>
              </a:rPr>
              <a:t>Siemens, G. (2004, Dec 12). </a:t>
            </a:r>
            <a:r>
              <a:rPr kumimoji="0" lang="en-CA" sz="1400" b="0" i="1"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Connectivism</a:t>
            </a:r>
            <a:r>
              <a:rPr kumimoji="0" lang="en-CA" sz="1400" b="0" i="1" strike="noStrike" cap="none" normalizeH="0" baseline="0" dirty="0" smtClean="0">
                <a:ln>
                  <a:noFill/>
                </a:ln>
                <a:solidFill>
                  <a:schemeClr val="tx1"/>
                </a:solidFill>
                <a:effectLst/>
                <a:latin typeface="Tahoma" pitchFamily="34" charset="0"/>
                <a:ea typeface="Times New Roman" pitchFamily="18" charset="0"/>
                <a:cs typeface="Tahoma" pitchFamily="34" charset="0"/>
              </a:rPr>
              <a:t>: A learning theory for the digital age</a:t>
            </a:r>
            <a:r>
              <a:rPr kumimoji="0" lang="en-CA" sz="1400" b="0" i="0" strike="noStrike" cap="none" normalizeH="0" baseline="0" dirty="0" smtClean="0">
                <a:ln>
                  <a:noFill/>
                </a:ln>
                <a:solidFill>
                  <a:schemeClr val="tx1"/>
                </a:solidFill>
                <a:effectLst/>
                <a:latin typeface="Tahoma" pitchFamily="34" charset="0"/>
                <a:ea typeface="Times New Roman" pitchFamily="18" charset="0"/>
                <a:cs typeface="Tahoma" pitchFamily="34" charset="0"/>
              </a:rPr>
              <a:t>. Retrieved from </a:t>
            </a:r>
            <a:r>
              <a:rPr kumimoji="0" lang="en-CA" sz="1400" b="0"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http://www.elearnspace.org/Articles/connectivism.htm </a:t>
            </a:r>
          </a:p>
          <a:p>
            <a:pPr marL="0" marR="0" lvl="0" indent="0" algn="l" defTabSz="914400" rtl="0" eaLnBrk="0" fontAlgn="base" latinLnBrk="0" hangingPunct="0">
              <a:lnSpc>
                <a:spcPct val="100000"/>
              </a:lnSpc>
              <a:spcBef>
                <a:spcPct val="0"/>
              </a:spcBef>
              <a:spcAft>
                <a:spcPct val="0"/>
              </a:spcAft>
              <a:buClrTx/>
              <a:buSzTx/>
              <a:buFontTx/>
              <a:buNone/>
              <a:tabLst/>
            </a:pPr>
            <a:endParaRPr lang="en-CA" sz="1400" dirty="0" smtClean="0">
              <a:latin typeface="Tahoma" pitchFamily="34" charset="0"/>
              <a:ea typeface="Times New Roman" pitchFamily="18" charset="0"/>
              <a:cs typeface="Tahoma" pitchFamily="34" charset="0"/>
            </a:endParaRPr>
          </a:p>
          <a:p>
            <a:pPr lvl="0" eaLnBrk="0" fontAlgn="base" hangingPunct="0">
              <a:spcBef>
                <a:spcPct val="0"/>
              </a:spcBef>
              <a:spcAft>
                <a:spcPct val="0"/>
              </a:spcAft>
            </a:pPr>
            <a:r>
              <a:rPr lang="en-CA" sz="1400" dirty="0" err="1" smtClean="0"/>
              <a:t>Downes</a:t>
            </a:r>
            <a:r>
              <a:rPr lang="en-CA" sz="1400" dirty="0" smtClean="0"/>
              <a:t>, S. (</a:t>
            </a:r>
            <a:r>
              <a:rPr lang="en-CA" sz="1400" dirty="0" err="1" smtClean="0"/>
              <a:t>n.d</a:t>
            </a:r>
            <a:r>
              <a:rPr lang="en-CA" sz="1400" dirty="0" smtClean="0"/>
              <a:t>.). </a:t>
            </a:r>
            <a:r>
              <a:rPr lang="en-CA" sz="1400" i="1" dirty="0" smtClean="0"/>
              <a:t>The future of online learning</a:t>
            </a:r>
            <a:r>
              <a:rPr lang="en-CA" sz="1400" dirty="0" smtClean="0"/>
              <a:t>. Retrieved from </a:t>
            </a:r>
            <a:r>
              <a:rPr lang="en-CA" sz="1400" u="sng" dirty="0" smtClean="0"/>
              <a:t>http://www.westga.edu/~distance/ojdla/fall13/downes13.html </a:t>
            </a:r>
          </a:p>
          <a:p>
            <a:pPr lvl="0" eaLnBrk="0" fontAlgn="base" hangingPunct="0">
              <a:spcBef>
                <a:spcPct val="0"/>
              </a:spcBef>
              <a:spcAft>
                <a:spcPct val="0"/>
              </a:spcAft>
            </a:pPr>
            <a:endParaRPr lang="en-CA" sz="1400" dirty="0" smtClean="0"/>
          </a:p>
          <a:p>
            <a:pPr lvl="0" eaLnBrk="0" fontAlgn="base" hangingPunct="0">
              <a:spcBef>
                <a:spcPct val="0"/>
              </a:spcBef>
              <a:spcAft>
                <a:spcPct val="0"/>
              </a:spcAft>
            </a:pPr>
            <a:r>
              <a:rPr lang="en-CA" sz="1400" dirty="0" smtClean="0"/>
              <a:t>Boettcher, J. (2009, May 14). </a:t>
            </a:r>
            <a:r>
              <a:rPr lang="en-CA" sz="1400" i="1" dirty="0" smtClean="0"/>
              <a:t>Rider university online e-coaching tips</a:t>
            </a:r>
            <a:r>
              <a:rPr lang="en-CA" sz="1400" dirty="0" smtClean="0"/>
              <a:t>. Retrieved from </a:t>
            </a:r>
            <a:r>
              <a:rPr lang="en-CA" sz="1400" u="sng" dirty="0" smtClean="0"/>
              <a:t>http://www.rider.edu/files/tlc-RiderTip3BldgCommunityFS.pdf </a:t>
            </a:r>
          </a:p>
          <a:p>
            <a:pPr lvl="0" eaLnBrk="0" fontAlgn="base" hangingPunct="0">
              <a:spcBef>
                <a:spcPct val="0"/>
              </a:spcBef>
              <a:spcAft>
                <a:spcPct val="0"/>
              </a:spcAft>
            </a:pPr>
            <a:endParaRPr kumimoji="0" lang="en-CA" sz="1400" b="0" i="0"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lvl="0" eaLnBrk="0" fontAlgn="base" hangingPunct="0">
              <a:spcBef>
                <a:spcPct val="0"/>
              </a:spcBef>
              <a:spcAft>
                <a:spcPct val="0"/>
              </a:spcAft>
            </a:pPr>
            <a:r>
              <a:rPr lang="en-CA" sz="1400" dirty="0" smtClean="0"/>
              <a:t>Anderson, T. (2003, Oct). </a:t>
            </a:r>
            <a:r>
              <a:rPr lang="en-CA" sz="1400" i="1" dirty="0" smtClean="0"/>
              <a:t>Getting the mix right again: An updated and theoretical rationale for interaction</a:t>
            </a:r>
            <a:r>
              <a:rPr lang="en-CA" sz="1400" dirty="0" smtClean="0"/>
              <a:t>. Retrieved from </a:t>
            </a:r>
            <a:r>
              <a:rPr lang="en-CA" sz="1400" u="sng" dirty="0" smtClean="0"/>
              <a:t>http://www.irrodl.org/index.php/irrodl/article/view/149/230 </a:t>
            </a:r>
          </a:p>
          <a:p>
            <a:pPr lvl="0" eaLnBrk="0" fontAlgn="base" hangingPunct="0">
              <a:spcBef>
                <a:spcPct val="0"/>
              </a:spcBef>
              <a:spcAft>
                <a:spcPct val="0"/>
              </a:spcAft>
            </a:pPr>
            <a:endParaRPr kumimoji="0" lang="en-CA" sz="1400" b="0" i="0"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eaLnBrk="0" fontAlgn="base" hangingPunct="0">
              <a:spcBef>
                <a:spcPct val="0"/>
              </a:spcBef>
              <a:spcAft>
                <a:spcPct val="0"/>
              </a:spcAft>
            </a:pPr>
            <a:r>
              <a:rPr lang="en-CA" sz="1400" dirty="0" smtClean="0"/>
              <a:t>Schrock, K. (Designer). (</a:t>
            </a:r>
            <a:r>
              <a:rPr lang="en-CA" sz="1400" dirty="0" err="1" smtClean="0"/>
              <a:t>n.d</a:t>
            </a:r>
            <a:r>
              <a:rPr lang="en-CA" sz="1400" dirty="0" smtClean="0"/>
              <a:t>.). </a:t>
            </a:r>
            <a:r>
              <a:rPr lang="en-CA" sz="1400" i="1" dirty="0" smtClean="0"/>
              <a:t>Web 2.0 apps to support bloom's revised taxonomy</a:t>
            </a:r>
            <a:r>
              <a:rPr lang="en-CA" sz="1400" dirty="0" smtClean="0"/>
              <a:t>. [Web Graphic]. Retrieved from </a:t>
            </a:r>
            <a:r>
              <a:rPr lang="en-CA" sz="1400" u="sng" dirty="0" smtClean="0"/>
              <a:t>http://www.schrockguide.net/uploads/3/9/2/2/392267/web20_blooms.jpg </a:t>
            </a:r>
          </a:p>
          <a:p>
            <a:pPr eaLnBrk="0" fontAlgn="base" hangingPunct="0">
              <a:spcBef>
                <a:spcPct val="0"/>
              </a:spcBef>
              <a:spcAft>
                <a:spcPct val="0"/>
              </a:spcAft>
            </a:pPr>
            <a:endParaRPr lang="en-CA" sz="1400" dirty="0" smtClean="0"/>
          </a:p>
          <a:p>
            <a:pPr eaLnBrk="0" fontAlgn="base" hangingPunct="0">
              <a:spcBef>
                <a:spcPct val="0"/>
              </a:spcBef>
              <a:spcAft>
                <a:spcPct val="0"/>
              </a:spcAft>
            </a:pPr>
            <a:r>
              <a:rPr lang="en-US" sz="1400" dirty="0" smtClean="0"/>
              <a:t>Epps, M. (2012, Nov 16). Interview by B Quist [Personal Interview]. Brining inquiry online., Nanaimo, BC.</a:t>
            </a:r>
            <a:endParaRPr lang="en-CA" sz="1400" dirty="0" smtClean="0"/>
          </a:p>
          <a:p>
            <a:pPr eaLnBrk="0" fontAlgn="base" hangingPunct="0">
              <a:spcBef>
                <a:spcPct val="0"/>
              </a:spcBef>
              <a:spcAft>
                <a:spcPct val="0"/>
              </a:spcAft>
            </a:pPr>
            <a:endParaRPr lang="en-CA" sz="1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987824" y="1412776"/>
            <a:ext cx="3312368" cy="3970318"/>
          </a:xfrm>
          <a:prstGeom prst="rect">
            <a:avLst/>
          </a:prstGeom>
          <a:noFill/>
        </p:spPr>
        <p:txBody>
          <a:bodyPr wrap="square" rtlCol="0">
            <a:spAutoFit/>
          </a:bodyPr>
          <a:lstStyle/>
          <a:p>
            <a:pPr algn="ctr"/>
            <a:r>
              <a:rPr lang="en-CA" sz="1400" b="1" u="sng" dirty="0" smtClean="0"/>
              <a:t>Processing Information</a:t>
            </a:r>
          </a:p>
          <a:p>
            <a:endParaRPr lang="en-CA" sz="1400" dirty="0" smtClean="0"/>
          </a:p>
          <a:p>
            <a:r>
              <a:rPr lang="en-CA" sz="1400" dirty="0" smtClean="0"/>
              <a:t>The way we process information in the 21</a:t>
            </a:r>
            <a:r>
              <a:rPr lang="en-CA" sz="1400" baseline="30000" dirty="0" smtClean="0"/>
              <a:t>st</a:t>
            </a:r>
            <a:r>
              <a:rPr lang="en-CA" sz="1400" dirty="0" smtClean="0"/>
              <a:t> century should be different than the centuries past.  Before we would read a textbook, fill out a worksheet and be required to reiterate the information on a test.  21</a:t>
            </a:r>
            <a:r>
              <a:rPr lang="en-CA" sz="1400" baseline="30000" dirty="0" smtClean="0"/>
              <a:t>st</a:t>
            </a:r>
            <a:r>
              <a:rPr lang="en-CA" sz="1400" dirty="0" smtClean="0"/>
              <a:t> century learning should take a more rounded approach where topics and ideas are connected and learning about one topic may lead to discussions and interest in another topic.  </a:t>
            </a:r>
          </a:p>
          <a:p>
            <a:endParaRPr lang="en-CA" sz="1400" dirty="0" smtClean="0"/>
          </a:p>
          <a:p>
            <a:r>
              <a:rPr lang="en-CA" sz="1400" dirty="0" smtClean="0">
                <a:solidFill>
                  <a:schemeClr val="accent1">
                    <a:lumMod val="40000"/>
                    <a:lumOff val="60000"/>
                  </a:schemeClr>
                </a:solidFill>
              </a:rPr>
              <a:t>“When students are able to talk about their learning and make connections,  that is when deep, meaningful learning takes place” (Mary-Lynn Epps).</a:t>
            </a:r>
            <a:endParaRPr lang="en-CA" sz="1400"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907704" y="25649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32048" y="123597"/>
            <a:ext cx="8316416" cy="2585323"/>
          </a:xfrm>
          <a:prstGeom prst="rect">
            <a:avLst/>
          </a:prstGeom>
          <a:noFill/>
        </p:spPr>
        <p:txBody>
          <a:bodyPr wrap="square" rtlCol="0">
            <a:spAutoFit/>
          </a:bodyPr>
          <a:lstStyle/>
          <a:p>
            <a:pPr algn="ctr"/>
            <a:r>
              <a:rPr lang="en-US" b="1" u="sng" dirty="0" smtClean="0">
                <a:solidFill>
                  <a:schemeClr val="accent1">
                    <a:lumMod val="40000"/>
                    <a:lumOff val="60000"/>
                  </a:schemeClr>
                </a:solidFill>
              </a:rPr>
              <a:t>The Future Learner</a:t>
            </a:r>
          </a:p>
          <a:p>
            <a:r>
              <a:rPr lang="en-US" dirty="0" smtClean="0">
                <a:solidFill>
                  <a:schemeClr val="accent1">
                    <a:lumMod val="40000"/>
                    <a:lumOff val="60000"/>
                  </a:schemeClr>
                </a:solidFill>
              </a:rPr>
              <a:t>Siemens </a:t>
            </a:r>
            <a:r>
              <a:rPr lang="en-US" dirty="0">
                <a:solidFill>
                  <a:schemeClr val="accent1">
                    <a:lumMod val="40000"/>
                    <a:lumOff val="60000"/>
                  </a:schemeClr>
                </a:solidFill>
              </a:rPr>
              <a:t>(2004)  talks about how “learners have to learn how to learn and evaluate new information” and “learners of the future need to be exposed to different fields so that they can see the connections between the information in the fields</a:t>
            </a:r>
            <a:r>
              <a:rPr lang="en-US" dirty="0" smtClean="0">
                <a:solidFill>
                  <a:schemeClr val="accent1">
                    <a:lumMod val="40000"/>
                    <a:lumOff val="60000"/>
                  </a:schemeClr>
                </a:solidFill>
              </a:rPr>
              <a:t>”.  With this in mind the learner of the future will know more about </a:t>
            </a:r>
            <a:r>
              <a:rPr lang="en-US" i="1" dirty="0" smtClean="0">
                <a:solidFill>
                  <a:schemeClr val="accent1">
                    <a:lumMod val="40000"/>
                    <a:lumOff val="60000"/>
                  </a:schemeClr>
                </a:solidFill>
              </a:rPr>
              <a:t>how</a:t>
            </a:r>
            <a:r>
              <a:rPr lang="en-US" dirty="0" smtClean="0">
                <a:solidFill>
                  <a:schemeClr val="accent1">
                    <a:lumMod val="40000"/>
                    <a:lumOff val="60000"/>
                  </a:schemeClr>
                </a:solidFill>
              </a:rPr>
              <a:t> they are learning and not just </a:t>
            </a:r>
            <a:r>
              <a:rPr lang="en-US" i="1" dirty="0" smtClean="0">
                <a:solidFill>
                  <a:schemeClr val="accent1">
                    <a:lumMod val="40000"/>
                    <a:lumOff val="60000"/>
                  </a:schemeClr>
                </a:solidFill>
              </a:rPr>
              <a:t>what</a:t>
            </a:r>
            <a:r>
              <a:rPr lang="en-US" dirty="0" smtClean="0">
                <a:solidFill>
                  <a:schemeClr val="accent1">
                    <a:lumMod val="40000"/>
                    <a:lumOff val="60000"/>
                  </a:schemeClr>
                </a:solidFill>
              </a:rPr>
              <a:t> they are learning.  This is important with life outside and beyond the classroom as we are teaching our students to ask questions and think for themselves, not to just take everything they hear as absolute truth.</a:t>
            </a:r>
            <a:endParaRPr lang="en-CA"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28600" y="1570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3048000" y="2492896"/>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5220072" y="460990"/>
            <a:ext cx="3672408" cy="1815882"/>
          </a:xfrm>
          <a:prstGeom prst="rect">
            <a:avLst/>
          </a:prstGeom>
          <a:noFill/>
        </p:spPr>
        <p:txBody>
          <a:bodyPr wrap="square" rtlCol="0">
            <a:spAutoFit/>
          </a:bodyPr>
          <a:lstStyle/>
          <a:p>
            <a:pPr algn="ctr"/>
            <a:r>
              <a:rPr lang="en-US" sz="1400" b="1" u="sng" dirty="0" smtClean="0"/>
              <a:t>Driving Student Learning and Achievement</a:t>
            </a:r>
          </a:p>
          <a:p>
            <a:r>
              <a:rPr lang="en-US" sz="1400" dirty="0" smtClean="0"/>
              <a:t>Connections </a:t>
            </a:r>
            <a:r>
              <a:rPr lang="en-US" sz="1400" dirty="0"/>
              <a:t>are the one of the biggest gears driving student’s learning and achievement and I believe that making connections is the greatest asset but having the contributions of constructivism and behavior are a great help as well.</a:t>
            </a:r>
            <a:endParaRPr lang="en-CA" sz="1400" dirty="0"/>
          </a:p>
        </p:txBody>
      </p:sp>
      <p:sp>
        <p:nvSpPr>
          <p:cNvPr id="5" name="TextBox 4"/>
          <p:cNvSpPr txBox="1"/>
          <p:nvPr/>
        </p:nvSpPr>
        <p:spPr>
          <a:xfrm>
            <a:off x="179512" y="4437112"/>
            <a:ext cx="4032448" cy="2246769"/>
          </a:xfrm>
          <a:prstGeom prst="rect">
            <a:avLst/>
          </a:prstGeom>
          <a:noFill/>
        </p:spPr>
        <p:txBody>
          <a:bodyPr wrap="square" rtlCol="0">
            <a:spAutoFit/>
          </a:bodyPr>
          <a:lstStyle/>
          <a:p>
            <a:pPr algn="ctr"/>
            <a:r>
              <a:rPr lang="en-US" sz="1400" b="1" u="sng" dirty="0" smtClean="0"/>
              <a:t>How to Reach the Ultimate goal</a:t>
            </a:r>
          </a:p>
          <a:p>
            <a:r>
              <a:rPr lang="en-US" sz="1400" dirty="0"/>
              <a:t>Bloom’s taxonomy </a:t>
            </a:r>
            <a:r>
              <a:rPr lang="en-US" sz="1400" dirty="0" smtClean="0"/>
              <a:t>suggests </a:t>
            </a:r>
            <a:r>
              <a:rPr lang="en-US" sz="1400" dirty="0"/>
              <a:t>that the most active learning method is remembering but to get there, students need to be able to apply the information they have learned, as well as evaluate and analyze it</a:t>
            </a:r>
            <a:r>
              <a:rPr lang="en-US" sz="1400" dirty="0" smtClean="0"/>
              <a:t>.  Through this students may make connections (text-to-text, text-to-world, text-to-self) and through that decide to explore even more information to make more meaningful and deeper connections.</a:t>
            </a:r>
            <a:endParaRPr lang="en-CA"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hrockguide.net/uploads/3/9/2/2/392267/web20_blooms.jpg"/>
          <p:cNvPicPr>
            <a:picLocks noChangeAspect="1" noChangeArrowheads="1"/>
          </p:cNvPicPr>
          <p:nvPr/>
        </p:nvPicPr>
        <p:blipFill>
          <a:blip r:embed="rId2" cstate="print"/>
          <a:srcRect/>
          <a:stretch>
            <a:fillRect/>
          </a:stretch>
        </p:blipFill>
        <p:spPr bwMode="auto">
          <a:xfrm>
            <a:off x="111993" y="667097"/>
            <a:ext cx="5972175" cy="5210175"/>
          </a:xfrm>
          <a:prstGeom prst="rect">
            <a:avLst/>
          </a:prstGeom>
          <a:noFill/>
        </p:spPr>
      </p:pic>
      <p:sp>
        <p:nvSpPr>
          <p:cNvPr id="4" name="TextBox 3"/>
          <p:cNvSpPr txBox="1"/>
          <p:nvPr/>
        </p:nvSpPr>
        <p:spPr>
          <a:xfrm>
            <a:off x="6119664" y="332656"/>
            <a:ext cx="3024336" cy="5632311"/>
          </a:xfrm>
          <a:prstGeom prst="rect">
            <a:avLst/>
          </a:prstGeom>
          <a:noFill/>
        </p:spPr>
        <p:txBody>
          <a:bodyPr wrap="square" rtlCol="0">
            <a:spAutoFit/>
          </a:bodyPr>
          <a:lstStyle/>
          <a:p>
            <a:pPr algn="ctr"/>
            <a:r>
              <a:rPr lang="en-CA" sz="1200" b="1" u="sng" dirty="0" smtClean="0"/>
              <a:t>Support for Student Success</a:t>
            </a:r>
          </a:p>
          <a:p>
            <a:endParaRPr lang="en-CA" sz="1200" dirty="0" smtClean="0"/>
          </a:p>
          <a:p>
            <a:r>
              <a:rPr lang="en-CA" sz="1200" dirty="0" smtClean="0"/>
              <a:t>With anything, if there is no support, something in bound to fail.  If we give our students the information but do not give them the support to explore the information and ways to help make it relevant to them, we are not supporting their learning and because of this there is a greater probability of failure.</a:t>
            </a:r>
          </a:p>
          <a:p>
            <a:r>
              <a:rPr lang="en-CA" sz="1200" dirty="0" smtClean="0"/>
              <a:t>This chart shows different apps and online tools to help support student learning and achievement through all the areas of Bloom’s taxonomy.  If we allow our students the opportunity to explore these options then they are able to find what works for them.  </a:t>
            </a:r>
            <a:br>
              <a:rPr lang="en-CA" sz="1200" dirty="0" smtClean="0"/>
            </a:br>
            <a:r>
              <a:rPr lang="en-CA" sz="1200" dirty="0" smtClean="0"/>
              <a:t/>
            </a:r>
            <a:br>
              <a:rPr lang="en-CA" sz="1200" dirty="0" smtClean="0"/>
            </a:br>
            <a:r>
              <a:rPr lang="en-CA" sz="1200" dirty="0" smtClean="0"/>
              <a:t>This week we had the task of completing a comic strip showing what we thought education would look like in 25 years.  I found this very exciting because instead of having to sit in front of a blank paper and write down all of my thoughts, I was able to show it with pictures and diagrams which is how my brain works best to process information.  I also found this to be a lot more of a dynamic way of showing my thoughts (as I am also doing with this presentation).</a:t>
            </a:r>
            <a:endParaRPr lang="en-CA"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83568" y="-747464"/>
          <a:ext cx="5616624"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508104" y="188640"/>
            <a:ext cx="3419872" cy="6340197"/>
          </a:xfrm>
          <a:prstGeom prst="rect">
            <a:avLst/>
          </a:prstGeom>
          <a:noFill/>
        </p:spPr>
        <p:txBody>
          <a:bodyPr wrap="square" rtlCol="0">
            <a:spAutoFit/>
          </a:bodyPr>
          <a:lstStyle/>
          <a:p>
            <a:pPr algn="ctr"/>
            <a:r>
              <a:rPr lang="en-CA" sz="1400" b="1" u="sng" dirty="0" smtClean="0"/>
              <a:t>Success</a:t>
            </a:r>
          </a:p>
          <a:p>
            <a:r>
              <a:rPr lang="en-CA" sz="1400" dirty="0" smtClean="0"/>
              <a:t>Students are the biggest driving force behind their own learning.  If students want to succeed they will. If they want to put in the least possible effort, that is a choice they can make as well.  As much as we would like to think that teachers could force students to do as much as we want them to, students will always stop when they want. We as teachers (and peers) need to find ways to encourage students (and peers) to strive for greatness. This is done mostly through communication and I believe collaboration which in turn means that one person striving for greatness in a collaborative setting will hopefully pass that along to their peers and get their ‘gears’ working.  When we allow the students the opportunity to drive their own learning, we as teachers also learn things through them.</a:t>
            </a:r>
          </a:p>
          <a:p>
            <a:endParaRPr lang="en-CA" sz="1400" dirty="0"/>
          </a:p>
          <a:p>
            <a:r>
              <a:rPr lang="en-CA" sz="1400" dirty="0" smtClean="0"/>
              <a:t>Other ways of having students engaged and willing to learn is to create meaningful and interesting opportunities to learn, much like our peers gave us the same opportunities the past few weeks.</a:t>
            </a:r>
            <a:endParaRPr lang="en-CA" sz="1400" dirty="0"/>
          </a:p>
        </p:txBody>
      </p:sp>
      <p:graphicFrame>
        <p:nvGraphicFramePr>
          <p:cNvPr id="4" name="Diagram 3"/>
          <p:cNvGraphicFramePr/>
          <p:nvPr/>
        </p:nvGraphicFramePr>
        <p:xfrm>
          <a:off x="-288032" y="4293096"/>
          <a:ext cx="5004048"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36512" y="2060848"/>
            <a:ext cx="5400600" cy="2492990"/>
          </a:xfrm>
          <a:prstGeom prst="rect">
            <a:avLst/>
          </a:prstGeom>
          <a:noFill/>
        </p:spPr>
        <p:txBody>
          <a:bodyPr wrap="square" rtlCol="0">
            <a:spAutoFit/>
          </a:bodyPr>
          <a:lstStyle/>
          <a:p>
            <a:pPr algn="ctr"/>
            <a:r>
              <a:rPr lang="en-CA" sz="1200" b="1" u="sng" dirty="0" smtClean="0">
                <a:solidFill>
                  <a:schemeClr val="accent1">
                    <a:lumMod val="40000"/>
                    <a:lumOff val="60000"/>
                  </a:schemeClr>
                </a:solidFill>
              </a:rPr>
              <a:t>Personalized Learning</a:t>
            </a:r>
          </a:p>
          <a:p>
            <a:r>
              <a:rPr lang="en-CA" sz="1200" dirty="0" err="1" smtClean="0">
                <a:solidFill>
                  <a:schemeClr val="accent1">
                    <a:lumMod val="40000"/>
                    <a:lumOff val="60000"/>
                  </a:schemeClr>
                </a:solidFill>
              </a:rPr>
              <a:t>Downes</a:t>
            </a:r>
            <a:r>
              <a:rPr lang="en-CA" sz="1200" dirty="0" smtClean="0">
                <a:solidFill>
                  <a:schemeClr val="accent1">
                    <a:lumMod val="40000"/>
                    <a:lumOff val="60000"/>
                  </a:schemeClr>
                </a:solidFill>
              </a:rPr>
              <a:t> states “the effective use of online conferencing will be a skill as important in the future as are the social skills taught in schools today. Imagine the best desktop computer you can imagine, slung over your  shoulder like a slim handbag, connected to the billions of resources available on the internet, supporting instant multimedia communications anywhere on the planet, and you have a picture of the tool available for education within the next decade. The development of such a tool makes it not just possible, but inevitable, that education of the future will become deeply personalized.”  I hope that this is true.  Education and learning needs to be personalized for students to get the most out of their education and to gain the skills necessary to thrive and succeed beyond the classroom.</a:t>
            </a:r>
          </a:p>
          <a:p>
            <a:endParaRPr lang="en-CA" sz="1200"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426"/>
            <a:ext cx="9144000" cy="4031873"/>
          </a:xfrm>
          <a:prstGeom prst="rect">
            <a:avLst/>
          </a:prstGeom>
          <a:noFill/>
        </p:spPr>
        <p:txBody>
          <a:bodyPr wrap="square" rtlCol="0">
            <a:spAutoFit/>
          </a:bodyPr>
          <a:lstStyle/>
          <a:p>
            <a:pPr algn="ctr"/>
            <a:r>
              <a:rPr lang="en-CA" sz="1600" b="1" u="sng" dirty="0" smtClean="0">
                <a:solidFill>
                  <a:schemeClr val="accent1">
                    <a:lumMod val="40000"/>
                    <a:lumOff val="60000"/>
                  </a:schemeClr>
                </a:solidFill>
              </a:rPr>
              <a:t>Learning Community</a:t>
            </a:r>
          </a:p>
          <a:p>
            <a:r>
              <a:rPr lang="en-CA" sz="1600" dirty="0" smtClean="0">
                <a:solidFill>
                  <a:schemeClr val="accent1">
                    <a:lumMod val="40000"/>
                    <a:lumOff val="60000"/>
                  </a:schemeClr>
                </a:solidFill>
              </a:rPr>
              <a:t>When reading E-coaching Tips from Rider University, some points caught my attention, particularly with a study that was conducted relating to the “learning community” as I have a lot of experience with using a community of learners approach so it was interesting to read about it in a online setting.</a:t>
            </a:r>
          </a:p>
          <a:p>
            <a:r>
              <a:rPr lang="en-CA" sz="1600" dirty="0" smtClean="0">
                <a:solidFill>
                  <a:schemeClr val="accent1">
                    <a:lumMod val="40000"/>
                    <a:lumOff val="60000"/>
                  </a:schemeClr>
                </a:solidFill>
              </a:rPr>
              <a:t>Boettcher (2009) found that: “the study participants also attempted to define a “learning community” as distinct from a more general community. Their responses included a distinctive characteristic of shared responsibility for learning.  Participants in a learning community feel they are responsible in part not just for their own learning but for others’ learning, too. So, yes, building community is more important in an online course because it contributes to a feeling of connectedness, support, and shared experiences, and by extension, to retention and learning success. Some of the techniques for community building, such as sharing pictures, favorite movies and music, and working collaboratively on small and large assignments and projects, naturally create common areas of feelings, values and interests. Even if feelings and values are different, members of a community respect the legitimacy of such feelings and values. Feelings of support and connectedness are part of the social and cognitive presence.”</a:t>
            </a:r>
          </a:p>
        </p:txBody>
      </p:sp>
      <p:pic>
        <p:nvPicPr>
          <p:cNvPr id="4" name="Picture 3" descr="IMG_0131.JPG"/>
          <p:cNvPicPr>
            <a:picLocks noChangeAspect="1"/>
          </p:cNvPicPr>
          <p:nvPr/>
        </p:nvPicPr>
        <p:blipFill>
          <a:blip r:embed="rId2" cstate="print"/>
          <a:stretch>
            <a:fillRect/>
          </a:stretch>
        </p:blipFill>
        <p:spPr>
          <a:xfrm>
            <a:off x="5292080" y="4005064"/>
            <a:ext cx="3744416" cy="2796755"/>
          </a:xfrm>
          <a:prstGeom prst="rect">
            <a:avLst/>
          </a:prstGeom>
        </p:spPr>
      </p:pic>
      <p:sp>
        <p:nvSpPr>
          <p:cNvPr id="5" name="TextBox 4"/>
          <p:cNvSpPr txBox="1"/>
          <p:nvPr/>
        </p:nvSpPr>
        <p:spPr>
          <a:xfrm>
            <a:off x="0" y="4869160"/>
            <a:ext cx="5292080" cy="1754326"/>
          </a:xfrm>
          <a:prstGeom prst="rect">
            <a:avLst/>
          </a:prstGeom>
          <a:noFill/>
        </p:spPr>
        <p:txBody>
          <a:bodyPr wrap="square" rtlCol="0">
            <a:spAutoFit/>
          </a:bodyPr>
          <a:lstStyle/>
          <a:p>
            <a:r>
              <a:rPr lang="en-CA" sz="1200" dirty="0" smtClean="0"/>
              <a:t>This is a collage that my students in my final practicum class made with the neighbouring classroom.  I like how it shows everyone working together to create one amazing piece of artwork.  Each group of students had a letter to colour and they had to draw a picture of something that they were learning about in class that would showcase a community.  All the students talked and decided that they should do a forest because they were learning about the environment and how everything in nature has a purpose and it all works together.  I hope to one day have a set up where I can do a virtual collage with my students using the same idea.</a:t>
            </a:r>
            <a:endParaRPr lang="en-CA"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5220072" cy="39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3851920" y="256490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3779912" y="0"/>
            <a:ext cx="4320480" cy="1600438"/>
          </a:xfrm>
          <a:prstGeom prst="rect">
            <a:avLst/>
          </a:prstGeom>
          <a:noFill/>
        </p:spPr>
        <p:txBody>
          <a:bodyPr wrap="square" rtlCol="0">
            <a:spAutoFit/>
          </a:bodyPr>
          <a:lstStyle/>
          <a:p>
            <a:pPr algn="ctr"/>
            <a:r>
              <a:rPr lang="en-CA" sz="1400" b="1" u="sng" dirty="0" smtClean="0"/>
              <a:t>Before</a:t>
            </a:r>
          </a:p>
          <a:p>
            <a:r>
              <a:rPr lang="en-CA" sz="1400" dirty="0" smtClean="0"/>
              <a:t>I feel that when I talk to most of my colleagues and when I started out teaching DL, as I never got f2f time with my students, there was almost a “communication pyramid” with myself talking to the parents who would then relay information to their child (the student).</a:t>
            </a:r>
            <a:endParaRPr lang="en-CA" sz="1400" dirty="0"/>
          </a:p>
        </p:txBody>
      </p:sp>
      <p:sp>
        <p:nvSpPr>
          <p:cNvPr id="6" name="TextBox 5"/>
          <p:cNvSpPr txBox="1"/>
          <p:nvPr/>
        </p:nvSpPr>
        <p:spPr>
          <a:xfrm>
            <a:off x="0" y="4221088"/>
            <a:ext cx="5076056" cy="2462213"/>
          </a:xfrm>
          <a:prstGeom prst="rect">
            <a:avLst/>
          </a:prstGeom>
          <a:noFill/>
        </p:spPr>
        <p:txBody>
          <a:bodyPr wrap="square" rtlCol="0">
            <a:spAutoFit/>
          </a:bodyPr>
          <a:lstStyle/>
          <a:p>
            <a:pPr algn="ctr"/>
            <a:r>
              <a:rPr lang="en-CA" sz="1400" b="1" u="sng" dirty="0" smtClean="0"/>
              <a:t>Now</a:t>
            </a:r>
          </a:p>
          <a:p>
            <a:pPr algn="ctr"/>
            <a:r>
              <a:rPr lang="en-CA" sz="1400" dirty="0" smtClean="0"/>
              <a:t>I feel more connected to my students as I spend more of my time communicating with them.  Students are also relying on their parents to fill in some of the gaps of information they may have but they are taking more ownership of their learning because the instructions and communication is going directly to them.  In the coming years I hope to include more collaborative work with my students which will foster a greater community of learners and encourage communication with students and their peers; Much like this course and how it was set up for us to succeed as a ‘community of learners’.</a:t>
            </a:r>
            <a:endParaRPr lang="en-CA"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rrodl.org/index.php/irrodl/article/viewFile/149/230/481"/>
          <p:cNvPicPr>
            <a:picLocks noChangeAspect="1" noChangeArrowheads="1"/>
          </p:cNvPicPr>
          <p:nvPr/>
        </p:nvPicPr>
        <p:blipFill>
          <a:blip r:embed="rId2" cstate="print"/>
          <a:srcRect/>
          <a:stretch>
            <a:fillRect/>
          </a:stretch>
        </p:blipFill>
        <p:spPr bwMode="auto">
          <a:xfrm>
            <a:off x="65931" y="66302"/>
            <a:ext cx="3209925" cy="2714626"/>
          </a:xfrm>
          <a:prstGeom prst="rect">
            <a:avLst/>
          </a:prstGeom>
          <a:noFill/>
        </p:spPr>
      </p:pic>
      <p:sp>
        <p:nvSpPr>
          <p:cNvPr id="3" name="Rectangle 2"/>
          <p:cNvSpPr/>
          <p:nvPr/>
        </p:nvSpPr>
        <p:spPr>
          <a:xfrm>
            <a:off x="0" y="2852936"/>
            <a:ext cx="4572000" cy="461665"/>
          </a:xfrm>
          <a:prstGeom prst="rect">
            <a:avLst/>
          </a:prstGeom>
        </p:spPr>
        <p:txBody>
          <a:bodyPr>
            <a:spAutoFit/>
          </a:bodyPr>
          <a:lstStyle/>
          <a:p>
            <a:r>
              <a:rPr lang="en-CA" sz="1200" dirty="0" smtClean="0"/>
              <a:t>Anderson (2003) cited the model: Modes of Interaction in Distance Education from Anderson and Garrison, (1998).</a:t>
            </a:r>
            <a:endParaRPr lang="en-CA" sz="1200" dirty="0"/>
          </a:p>
        </p:txBody>
      </p:sp>
      <p:pic>
        <p:nvPicPr>
          <p:cNvPr id="1028" name="Picture 4" descr="http://www.irrodl.org/index.php/irrodl/article/viewFile/149/230/483"/>
          <p:cNvPicPr>
            <a:picLocks noChangeAspect="1" noChangeArrowheads="1"/>
          </p:cNvPicPr>
          <p:nvPr/>
        </p:nvPicPr>
        <p:blipFill>
          <a:blip r:embed="rId3" cstate="print"/>
          <a:srcRect/>
          <a:stretch>
            <a:fillRect/>
          </a:stretch>
        </p:blipFill>
        <p:spPr bwMode="auto">
          <a:xfrm>
            <a:off x="4381500" y="3267074"/>
            <a:ext cx="4762500" cy="3590926"/>
          </a:xfrm>
          <a:prstGeom prst="rect">
            <a:avLst/>
          </a:prstGeom>
          <a:noFill/>
        </p:spPr>
      </p:pic>
      <p:sp>
        <p:nvSpPr>
          <p:cNvPr id="5" name="Rectangle 4"/>
          <p:cNvSpPr/>
          <p:nvPr/>
        </p:nvSpPr>
        <p:spPr>
          <a:xfrm>
            <a:off x="4644008" y="3023374"/>
            <a:ext cx="4328429" cy="261610"/>
          </a:xfrm>
          <a:prstGeom prst="rect">
            <a:avLst/>
          </a:prstGeom>
        </p:spPr>
        <p:txBody>
          <a:bodyPr wrap="none">
            <a:spAutoFit/>
          </a:bodyPr>
          <a:lstStyle/>
          <a:p>
            <a:r>
              <a:rPr lang="en-CA" sz="1100" dirty="0" smtClean="0"/>
              <a:t>Anderson (2003) also cited this model: A Model of Online learning</a:t>
            </a:r>
            <a:endParaRPr lang="en-CA" sz="1100" dirty="0"/>
          </a:p>
        </p:txBody>
      </p:sp>
      <p:sp>
        <p:nvSpPr>
          <p:cNvPr id="9" name="Left Arrow 8"/>
          <p:cNvSpPr/>
          <p:nvPr/>
        </p:nvSpPr>
        <p:spPr>
          <a:xfrm>
            <a:off x="3311352" y="-99392"/>
            <a:ext cx="5797152" cy="2852936"/>
          </a:xfrm>
          <a:prstGeom prst="leftArrow">
            <a:avLst>
              <a:gd name="adj1" fmla="val 72361"/>
              <a:gd name="adj2"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211960" y="332656"/>
            <a:ext cx="4932040" cy="1954381"/>
          </a:xfrm>
          <a:prstGeom prst="rect">
            <a:avLst/>
          </a:prstGeom>
          <a:noFill/>
        </p:spPr>
        <p:txBody>
          <a:bodyPr wrap="square" rtlCol="0">
            <a:spAutoFit/>
          </a:bodyPr>
          <a:lstStyle/>
          <a:p>
            <a:r>
              <a:rPr lang="en-CA" sz="1100" dirty="0" smtClean="0">
                <a:solidFill>
                  <a:schemeClr val="bg1"/>
                </a:solidFill>
              </a:rPr>
              <a:t>When I came across this model in my readings I thought it was very interesting because it shows that the student not only interacts with the teacher and other students but that the student also interacts with the content.  This only deepens my thinking that the shift is happening to the 21</a:t>
            </a:r>
            <a:r>
              <a:rPr lang="en-CA" sz="1100" baseline="30000" dirty="0" smtClean="0">
                <a:solidFill>
                  <a:schemeClr val="bg1"/>
                </a:solidFill>
              </a:rPr>
              <a:t>st</a:t>
            </a:r>
            <a:r>
              <a:rPr lang="en-CA" sz="1100" dirty="0" smtClean="0">
                <a:solidFill>
                  <a:schemeClr val="bg1"/>
                </a:solidFill>
              </a:rPr>
              <a:t> century where students are not only learning from teachers but they are also taking responsibility for their own learning. Through deeper exploration of topics by the students, I think teachers are beginning to learn from students. I know that with my students I have learned some things from them that I would not have otherwise learned solely based on the students taking a connection they could make to the subject they were studying and researching it further because it interested them.</a:t>
            </a:r>
            <a:endParaRPr lang="en-CA" sz="1100" dirty="0">
              <a:solidFill>
                <a:schemeClr val="bg1"/>
              </a:solidFill>
            </a:endParaRPr>
          </a:p>
        </p:txBody>
      </p:sp>
      <p:sp>
        <p:nvSpPr>
          <p:cNvPr id="11" name="TextBox 10"/>
          <p:cNvSpPr txBox="1"/>
          <p:nvPr/>
        </p:nvSpPr>
        <p:spPr>
          <a:xfrm>
            <a:off x="107504" y="3432770"/>
            <a:ext cx="4104456" cy="3308598"/>
          </a:xfrm>
          <a:prstGeom prst="rect">
            <a:avLst/>
          </a:prstGeom>
          <a:noFill/>
        </p:spPr>
        <p:txBody>
          <a:bodyPr wrap="square" rtlCol="0">
            <a:spAutoFit/>
          </a:bodyPr>
          <a:lstStyle/>
          <a:p>
            <a:r>
              <a:rPr lang="en-CA" sz="1100" dirty="0" smtClean="0">
                <a:solidFill>
                  <a:schemeClr val="bg1"/>
                </a:solidFill>
              </a:rPr>
              <a:t>Looking at this model I know many people who would be very happy to see games and virtual labs as a way of supporting learning. If people are at a distance learning, it would be very hard to have all the materials necessary to complete biology or chemistry labs so allowing students to use virtual labs means that they can learn from home without being at a disadvantage.  </a:t>
            </a:r>
          </a:p>
          <a:p>
            <a:endParaRPr lang="en-CA" sz="1100" dirty="0" smtClean="0">
              <a:solidFill>
                <a:schemeClr val="bg1"/>
              </a:solidFill>
            </a:endParaRPr>
          </a:p>
          <a:p>
            <a:r>
              <a:rPr lang="en-CA" sz="1100" dirty="0" smtClean="0">
                <a:solidFill>
                  <a:schemeClr val="bg1"/>
                </a:solidFill>
              </a:rPr>
              <a:t>This model shows that there are many different ways to learn and to support learning and I like that it is not biased in any direction.  There are pros and cons to working both completely synchronously or asynchronously but I believe that those will differ from person to person based on circumstances. Showing the balance with the </a:t>
            </a:r>
            <a:r>
              <a:rPr lang="en-CA" sz="1100" dirty="0" err="1" smtClean="0">
                <a:solidFill>
                  <a:schemeClr val="bg1"/>
                </a:solidFill>
              </a:rPr>
              <a:t>ying</a:t>
            </a:r>
            <a:r>
              <a:rPr lang="en-CA" sz="1100" dirty="0" smtClean="0">
                <a:solidFill>
                  <a:schemeClr val="bg1"/>
                </a:solidFill>
              </a:rPr>
              <a:t> and yang is a great way to incorporate both sides, however much or little they may be utilized. The 21</a:t>
            </a:r>
            <a:r>
              <a:rPr lang="en-CA" sz="1100" baseline="30000" dirty="0" smtClean="0">
                <a:solidFill>
                  <a:schemeClr val="bg1"/>
                </a:solidFill>
              </a:rPr>
              <a:t>st</a:t>
            </a:r>
            <a:r>
              <a:rPr lang="en-CA" sz="1100" dirty="0" smtClean="0">
                <a:solidFill>
                  <a:schemeClr val="bg1"/>
                </a:solidFill>
              </a:rPr>
              <a:t> century learner is going to need different types of interaction and stimulation than students 10 years ago so allowing for the collaborative learning and community of inquiry will give them the tools for success.</a:t>
            </a:r>
            <a:endParaRPr lang="en-CA" sz="1100"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419</TotalTime>
  <Words>2204</Words>
  <Application>Microsoft Office PowerPoint</Application>
  <PresentationFormat>On-screen Show (4:3)</PresentationFormat>
  <Paragraphs>92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Breanne Quist</dc:creator>
  <cp:lastModifiedBy>Breanne Quist</cp:lastModifiedBy>
  <cp:revision>42</cp:revision>
  <dcterms:created xsi:type="dcterms:W3CDTF">2013-02-12T21:26:47Z</dcterms:created>
  <dcterms:modified xsi:type="dcterms:W3CDTF">2013-02-15T21:06:19Z</dcterms:modified>
</cp:coreProperties>
</file>